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sldIdLst>
    <p:sldId id="304" r:id="rId2"/>
    <p:sldId id="306" r:id="rId3"/>
    <p:sldId id="307" r:id="rId4"/>
    <p:sldId id="308" r:id="rId5"/>
    <p:sldId id="309" r:id="rId6"/>
    <p:sldId id="310" r:id="rId7"/>
    <p:sldId id="311" r:id="rId8"/>
    <p:sldId id="312" r:id="rId9"/>
    <p:sldId id="313" r:id="rId10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8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9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pt-BR" sz="4400" b="1" dirty="0">
                <a:solidFill>
                  <a:srgbClr val="F7E7EF"/>
                </a:solidFill>
              </a:rPr>
              <a:t>Se nan Kris sèl mwen mete lespwa </a:t>
            </a:r>
          </a:p>
          <a:p>
            <a:r>
              <a:rPr lang="pt-BR" sz="4400" i="1" dirty="0">
                <a:solidFill>
                  <a:srgbClr val="F7E7EF"/>
                </a:solidFill>
              </a:rPr>
              <a:t>Women 8.1</a:t>
            </a: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N°133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En Christ seul est mon espérance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Ruben </a:t>
            </a:r>
            <a:r>
              <a:rPr lang="fr-FR" sz="1200" dirty="0" err="1">
                <a:solidFill>
                  <a:srgbClr val="B2B2B2"/>
                </a:solidFill>
              </a:rPr>
              <a:t>Saillens</a:t>
            </a:r>
            <a:r>
              <a:rPr lang="fr-FR" sz="1200" dirty="0">
                <a:solidFill>
                  <a:srgbClr val="B2B2B2"/>
                </a:solidFill>
              </a:rPr>
              <a:t> – </a:t>
            </a:r>
            <a:r>
              <a:rPr lang="fr-FR" sz="1200" dirty="0" err="1">
                <a:solidFill>
                  <a:srgbClr val="B2B2B2"/>
                </a:solidFill>
              </a:rPr>
              <a:t>Estwòf</a:t>
            </a:r>
            <a:r>
              <a:rPr lang="fr-FR" sz="1200" dirty="0">
                <a:solidFill>
                  <a:srgbClr val="B2B2B2"/>
                </a:solidFill>
              </a:rPr>
              <a:t> 4 </a:t>
            </a:r>
            <a:r>
              <a:rPr lang="fr-FR" sz="1200">
                <a:solidFill>
                  <a:srgbClr val="B2B2B2"/>
                </a:solidFill>
              </a:rPr>
              <a:t>: </a:t>
            </a:r>
            <a:r>
              <a:rPr lang="fr-FR" sz="1200" smtClean="0">
                <a:solidFill>
                  <a:srgbClr val="B2B2B2"/>
                </a:solidFill>
              </a:rPr>
              <a:t>Lespri</a:t>
            </a:r>
            <a:r>
              <a:rPr lang="fr-FR" sz="1200" dirty="0" smtClean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ak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 smtClean="0">
                <a:solidFill>
                  <a:srgbClr val="B2B2B2"/>
                </a:solidFill>
              </a:rPr>
              <a:t>Lavi</a:t>
            </a:r>
            <a:endParaRPr lang="fr-FR" sz="1200" dirty="0" smtClean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 smtClean="0">
                <a:solidFill>
                  <a:srgbClr val="B2B2B2"/>
                </a:solidFill>
              </a:rPr>
              <a:t>Mizik</a:t>
            </a:r>
            <a:r>
              <a:rPr lang="fr-FR" sz="1200" dirty="0" smtClean="0">
                <a:solidFill>
                  <a:srgbClr val="B2B2B2"/>
                </a:solidFill>
              </a:rPr>
              <a:t> </a:t>
            </a:r>
            <a:r>
              <a:rPr lang="fr-FR" sz="1200" dirty="0">
                <a:solidFill>
                  <a:srgbClr val="B2B2B2"/>
                </a:solidFill>
              </a:rPr>
              <a:t>: </a:t>
            </a:r>
            <a:r>
              <a:rPr lang="fr-FR" sz="1200" dirty="0" err="1">
                <a:solidFill>
                  <a:srgbClr val="B2B2B2"/>
                </a:solidFill>
              </a:rPr>
              <a:t>Zerubbabel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Wywill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133 - Se nan Kris </a:t>
            </a:r>
            <a:r>
              <a:rPr lang="en-US" b="1" dirty="0" err="1">
                <a:solidFill>
                  <a:schemeClr val="accent2"/>
                </a:solidFill>
              </a:rPr>
              <a:t>sèl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mete </a:t>
            </a:r>
            <a:r>
              <a:rPr lang="en-US" b="1" dirty="0" err="1">
                <a:solidFill>
                  <a:schemeClr val="accent2"/>
                </a:solidFill>
              </a:rPr>
              <a:t>lespwa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nan Kris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lespwa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fènwa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soutyen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devan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Jis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133 - Se nan Kris </a:t>
            </a:r>
            <a:r>
              <a:rPr lang="en-US" b="1" dirty="0" err="1">
                <a:solidFill>
                  <a:schemeClr val="accent2"/>
                </a:solidFill>
              </a:rPr>
              <a:t>sèl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mete </a:t>
            </a:r>
            <a:r>
              <a:rPr lang="en-US" b="1" dirty="0" err="1">
                <a:solidFill>
                  <a:schemeClr val="accent2"/>
                </a:solidFill>
              </a:rPr>
              <a:t>lespwa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63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pwoteksyon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kondanasyon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kondanasyon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133 - Se nan Kris </a:t>
            </a:r>
            <a:r>
              <a:rPr lang="en-US" b="1" dirty="0" err="1">
                <a:solidFill>
                  <a:schemeClr val="accent2"/>
                </a:solidFill>
              </a:rPr>
              <a:t>sèl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mete </a:t>
            </a:r>
            <a:r>
              <a:rPr lang="en-US" b="1" dirty="0" err="1">
                <a:solidFill>
                  <a:schemeClr val="accent2"/>
                </a:solidFill>
              </a:rPr>
              <a:t>lespwa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92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sekou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vanite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Entèvansyon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lòm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limite.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kapab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panse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blese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133 - Se nan Kris </a:t>
            </a:r>
            <a:r>
              <a:rPr lang="en-US" b="1" dirty="0" err="1">
                <a:solidFill>
                  <a:schemeClr val="accent2"/>
                </a:solidFill>
              </a:rPr>
              <a:t>sèl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mete </a:t>
            </a:r>
            <a:r>
              <a:rPr lang="en-US" b="1" dirty="0" err="1">
                <a:solidFill>
                  <a:schemeClr val="accent2"/>
                </a:solidFill>
              </a:rPr>
              <a:t>lespwa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32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pwoteksyon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kondanasyon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kondanasyon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133 - Se nan Kris </a:t>
            </a:r>
            <a:r>
              <a:rPr lang="en-US" b="1" dirty="0" err="1">
                <a:solidFill>
                  <a:schemeClr val="accent2"/>
                </a:solidFill>
              </a:rPr>
              <a:t>sèl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mete </a:t>
            </a:r>
            <a:r>
              <a:rPr lang="en-US" b="1" dirty="0" err="1">
                <a:solidFill>
                  <a:schemeClr val="accent2"/>
                </a:solidFill>
              </a:rPr>
              <a:t>lespwa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8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wout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loraj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lakwa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ban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kouraj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bagay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kanpe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prezans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soutni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133 - Se nan Kris </a:t>
            </a:r>
            <a:r>
              <a:rPr lang="en-US" b="1" dirty="0" err="1">
                <a:solidFill>
                  <a:schemeClr val="accent2"/>
                </a:solidFill>
              </a:rPr>
              <a:t>sèl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mete </a:t>
            </a:r>
            <a:r>
              <a:rPr lang="en-US" b="1" dirty="0" err="1">
                <a:solidFill>
                  <a:schemeClr val="accent2"/>
                </a:solidFill>
              </a:rPr>
              <a:t>lespwa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75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pwoteksyon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kondanasyon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kondanasyon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133 - Se nan Kris </a:t>
            </a:r>
            <a:r>
              <a:rPr lang="en-US" b="1" dirty="0" err="1">
                <a:solidFill>
                  <a:schemeClr val="accent2"/>
                </a:solidFill>
              </a:rPr>
              <a:t>sèl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mete </a:t>
            </a:r>
            <a:r>
              <a:rPr lang="en-US" b="1" dirty="0" err="1">
                <a:solidFill>
                  <a:schemeClr val="accent2"/>
                </a:solidFill>
              </a:rPr>
              <a:t>lespwa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52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4.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o,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tanpèt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Tanpri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kenbe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lakwa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ale,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kenbe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men m, pou m ka monte.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133 - Se nan Kris </a:t>
            </a:r>
            <a:r>
              <a:rPr lang="en-US" b="1" dirty="0" err="1">
                <a:solidFill>
                  <a:schemeClr val="accent2"/>
                </a:solidFill>
              </a:rPr>
              <a:t>sèl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mete </a:t>
            </a:r>
            <a:r>
              <a:rPr lang="en-US" b="1" dirty="0" err="1">
                <a:solidFill>
                  <a:schemeClr val="accent2"/>
                </a:solidFill>
              </a:rPr>
              <a:t>lespwa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31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pwoteksyon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kondanasyon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kondanasyon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133 - Se nan Kris </a:t>
            </a:r>
            <a:r>
              <a:rPr lang="en-US" b="1" dirty="0" err="1">
                <a:solidFill>
                  <a:schemeClr val="accent2"/>
                </a:solidFill>
              </a:rPr>
              <a:t>sèl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mete </a:t>
            </a:r>
            <a:r>
              <a:rPr lang="en-US" b="1" dirty="0" err="1">
                <a:solidFill>
                  <a:schemeClr val="accent2"/>
                </a:solidFill>
              </a:rPr>
              <a:t>lespwa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69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2081</TotalTime>
  <Words>337</Words>
  <Application>Microsoft Office PowerPoint</Application>
  <PresentationFormat>On-screen Show (4:3)</PresentationFormat>
  <Paragraphs>64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630</cp:revision>
  <dcterms:created xsi:type="dcterms:W3CDTF">2009-05-04T14:08:13Z</dcterms:created>
  <dcterms:modified xsi:type="dcterms:W3CDTF">2018-12-05T23:37:53Z</dcterms:modified>
</cp:coreProperties>
</file>