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Sou Ou sèl mwen repoze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Jòb 19.25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N°132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Sur toi, je me repose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Théodore Monod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William Howard </a:t>
            </a:r>
            <a:r>
              <a:rPr lang="fr-FR" sz="1200" dirty="0" err="1">
                <a:solidFill>
                  <a:srgbClr val="B2B2B2"/>
                </a:solidFill>
              </a:rPr>
              <a:t>Doane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132 - </a:t>
            </a:r>
            <a:r>
              <a:rPr lang="pt-BR" b="1" dirty="0">
                <a:solidFill>
                  <a:schemeClr val="accent2"/>
                </a:solidFill>
              </a:rPr>
              <a:t>Sou Ou sèl mwen repoze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smtClean="0">
                <a:solidFill>
                  <a:srgbClr val="F7E7EF"/>
                </a:solidFill>
                <a:latin typeface="+mj-lt"/>
              </a:rPr>
              <a:t>5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libète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ta ale,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sa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sifi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132 - </a:t>
            </a:r>
            <a:r>
              <a:rPr lang="pt-BR" b="1" dirty="0">
                <a:solidFill>
                  <a:schemeClr val="accent2"/>
                </a:solidFill>
              </a:rPr>
              <a:t>Sou Ou sèl mwen repoze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132 - </a:t>
            </a:r>
            <a:r>
              <a:rPr lang="pt-BR" b="1" dirty="0">
                <a:solidFill>
                  <a:schemeClr val="accent2"/>
                </a:solidFill>
              </a:rPr>
              <a:t>Sou Ou sèl mwen repoze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9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132 - </a:t>
            </a:r>
            <a:r>
              <a:rPr lang="pt-BR" b="1" dirty="0">
                <a:solidFill>
                  <a:schemeClr val="accent2"/>
                </a:solidFill>
              </a:rPr>
              <a:t>Sou Ou sèl mwen repoze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132 - </a:t>
            </a:r>
            <a:r>
              <a:rPr lang="pt-BR" b="1" dirty="0">
                <a:solidFill>
                  <a:schemeClr val="accent2"/>
                </a:solidFill>
              </a:rPr>
              <a:t>Sou Ou sèl mwen repoze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81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gwosè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mizè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Ofrann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Ou Sen,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retire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salte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Granmesi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di sa,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132 - </a:t>
            </a:r>
            <a:r>
              <a:rPr lang="pt-BR" b="1" dirty="0">
                <a:solidFill>
                  <a:schemeClr val="accent2"/>
                </a:solidFill>
              </a:rPr>
              <a:t>Sou Ou sèl mwen repoze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1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132 - </a:t>
            </a:r>
            <a:r>
              <a:rPr lang="pt-BR" b="1" dirty="0">
                <a:solidFill>
                  <a:schemeClr val="accent2"/>
                </a:solidFill>
              </a:rPr>
              <a:t>Sou Ou sèl mwen repoze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42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sakrifis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jiskalafen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Nenpòt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feblès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pou Ou…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Nanpwen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richès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132 - </a:t>
            </a:r>
            <a:r>
              <a:rPr lang="pt-BR" b="1" dirty="0">
                <a:solidFill>
                  <a:schemeClr val="accent2"/>
                </a:solidFill>
              </a:rPr>
              <a:t>Sou Ou sèl mwen repoze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132 - </a:t>
            </a:r>
            <a:r>
              <a:rPr lang="pt-BR" b="1" dirty="0">
                <a:solidFill>
                  <a:schemeClr val="accent2"/>
                </a:solidFill>
              </a:rPr>
              <a:t>Sou Ou sèl mwen repoze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0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mitan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Ou remonte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kache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granmesi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Satan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detri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132 - </a:t>
            </a:r>
            <a:r>
              <a:rPr lang="pt-BR" b="1" dirty="0">
                <a:solidFill>
                  <a:schemeClr val="accent2"/>
                </a:solidFill>
              </a:rPr>
              <a:t>Sou Ou sèl mwen repoze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45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132 - </a:t>
            </a:r>
            <a:r>
              <a:rPr lang="pt-BR" b="1" dirty="0">
                <a:solidFill>
                  <a:schemeClr val="accent2"/>
                </a:solidFill>
              </a:rPr>
              <a:t>Sou Ou sèl mwen repoze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9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488</Words>
  <Application>Microsoft Office PowerPoint</Application>
  <PresentationFormat>On-screen Show (4:3)</PresentationFormat>
  <Paragraphs>103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623</cp:revision>
  <dcterms:created xsi:type="dcterms:W3CDTF">2009-05-04T14:08:13Z</dcterms:created>
  <dcterms:modified xsi:type="dcterms:W3CDTF">2018-12-05T00:47:47Z</dcterms:modified>
</cp:coreProperties>
</file>