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Plis </a:t>
            </a:r>
            <a:r>
              <a:rPr lang="fr-FR" sz="4400" b="1" dirty="0" err="1">
                <a:solidFill>
                  <a:srgbClr val="F7E7EF"/>
                </a:solidFill>
              </a:rPr>
              <a:t>bagay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yo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mele</a:t>
            </a:r>
            <a:r>
              <a:rPr lang="fr-FR" sz="4400" b="1" dirty="0">
                <a:solidFill>
                  <a:srgbClr val="F7E7EF"/>
                </a:solidFill>
              </a:rPr>
              <a:t>…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118.10-17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N°131</a:t>
            </a:r>
          </a:p>
          <a:p>
            <a:pPr eaLnBrk="1" hangingPunct="1"/>
            <a:r>
              <a:rPr lang="fr-FR" sz="1200" smtClean="0">
                <a:solidFill>
                  <a:srgbClr val="B2B2B2"/>
                </a:solidFill>
              </a:rPr>
              <a:t>Repè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Plus le mal est pressant…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Ed. Monod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Beethoven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131 - </a:t>
            </a:r>
            <a:r>
              <a:rPr lang="en-US" b="1" dirty="0" err="1">
                <a:solidFill>
                  <a:schemeClr val="accent2"/>
                </a:solidFill>
              </a:rPr>
              <a:t>Plis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bagay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mele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Pi 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move,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rapid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mande,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refij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men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131 - </a:t>
            </a:r>
            <a:r>
              <a:rPr lang="en-US" b="1" dirty="0" err="1">
                <a:solidFill>
                  <a:schemeClr val="accent2"/>
                </a:solidFill>
              </a:rPr>
              <a:t>Plis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bagay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mele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mitan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ekspedisyon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Ou, 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febli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131 - </a:t>
            </a:r>
            <a:r>
              <a:rPr lang="en-US" b="1" dirty="0" err="1">
                <a:solidFill>
                  <a:schemeClr val="accent2"/>
                </a:solidFill>
              </a:rPr>
              <a:t>Plis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bagay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mele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50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pataje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flanm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Goumen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131 - </a:t>
            </a:r>
            <a:r>
              <a:rPr lang="en-US" b="1" dirty="0" err="1">
                <a:solidFill>
                  <a:schemeClr val="accent2"/>
                </a:solidFill>
              </a:rPr>
              <a:t>Plis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bagay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mele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74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mande ?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asire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davans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Venkè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131 - </a:t>
            </a:r>
            <a:r>
              <a:rPr lang="en-US" b="1" dirty="0" err="1">
                <a:solidFill>
                  <a:schemeClr val="accent2"/>
                </a:solidFill>
              </a:rPr>
              <a:t>Plis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bagay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mele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270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618</cp:revision>
  <dcterms:created xsi:type="dcterms:W3CDTF">2009-05-04T14:08:13Z</dcterms:created>
  <dcterms:modified xsi:type="dcterms:W3CDTF">2018-12-05T00:44:52Z</dcterms:modified>
</cp:coreProperties>
</file>