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Pa </a:t>
            </a:r>
            <a:r>
              <a:rPr lang="fr-FR" sz="4400" b="1" dirty="0" err="1">
                <a:solidFill>
                  <a:srgbClr val="F7E7EF"/>
                </a:solidFill>
              </a:rPr>
              <a:t>pè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renmen</a:t>
            </a:r>
            <a:r>
              <a:rPr lang="fr-FR" sz="4400" b="1" dirty="0">
                <a:solidFill>
                  <a:srgbClr val="F7E7EF"/>
                </a:solidFill>
              </a:rPr>
              <a:t> Ou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28.20b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N°130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Ne crains, je t’aime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E. </a:t>
            </a:r>
            <a:r>
              <a:rPr lang="fr-FR" sz="1200" dirty="0" err="1">
                <a:solidFill>
                  <a:srgbClr val="B2B2B2"/>
                </a:solidFill>
              </a:rPr>
              <a:t>Schürer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Eliza </a:t>
            </a:r>
            <a:r>
              <a:rPr lang="fr-FR" sz="1200" dirty="0" err="1">
                <a:solidFill>
                  <a:srgbClr val="B2B2B2"/>
                </a:solidFill>
              </a:rPr>
              <a:t>Edmunds</a:t>
            </a:r>
            <a:r>
              <a:rPr lang="fr-FR" sz="1200" dirty="0">
                <a:solidFill>
                  <a:srgbClr val="B2B2B2"/>
                </a:solidFill>
              </a:rPr>
              <a:t> Hewitt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C. F. O. / V. A. White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poukont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Ou.”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trankil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poukont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zetwal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douvanjou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pale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di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poukont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Pwoblèm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.”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130 - </a:t>
            </a:r>
            <a:r>
              <a:rPr lang="fr-FR" b="1" dirty="0">
                <a:solidFill>
                  <a:schemeClr val="accent2"/>
                </a:solidFill>
              </a:rPr>
              <a:t>Pa </a:t>
            </a:r>
            <a:r>
              <a:rPr lang="fr-FR" b="1" dirty="0" err="1">
                <a:solidFill>
                  <a:schemeClr val="accent2"/>
                </a:solidFill>
              </a:rPr>
              <a:t>pè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450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612</cp:revision>
  <dcterms:created xsi:type="dcterms:W3CDTF">2009-05-04T14:08:13Z</dcterms:created>
  <dcterms:modified xsi:type="dcterms:W3CDTF">2018-12-04T18:55:27Z</dcterms:modified>
</cp:coreProperties>
</file>