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Se anba zèl Ou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Ezayi 31.5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C’est à l’ombre de tes ailes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J. B. </a:t>
            </a:r>
            <a:r>
              <a:rPr lang="fr-FR" sz="1200" dirty="0" err="1">
                <a:solidFill>
                  <a:srgbClr val="B2B2B2"/>
                </a:solidFill>
              </a:rPr>
              <a:t>Atchinson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E. O. </a:t>
            </a:r>
            <a:r>
              <a:rPr lang="fr-FR" sz="1200" dirty="0" err="1">
                <a:solidFill>
                  <a:srgbClr val="B2B2B2"/>
                </a:solidFill>
              </a:rPr>
              <a:t>Excell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repo (</a:t>
            </a:r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repo),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Bonjan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(</a:t>
            </a:r>
            <a:r>
              <a:rPr lang="fr-FR" sz="4000" dirty="0" err="1">
                <a:solidFill>
                  <a:srgbClr val="F7E7EF"/>
                </a:solidFill>
              </a:rPr>
              <a:t>Bonjan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(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zèl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do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fado,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do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fado,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repo),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repo (</a:t>
            </a:r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repo),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Bonjan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(</a:t>
            </a:r>
            <a:r>
              <a:rPr lang="fr-FR" sz="4000" dirty="0" err="1">
                <a:solidFill>
                  <a:srgbClr val="F7E7EF"/>
                </a:solidFill>
              </a:rPr>
              <a:t>Bonjan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(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zèl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jan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zwazo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respire,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dòmi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dòmi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repo),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repo (</a:t>
            </a:r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repo),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Bonjan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(</a:t>
            </a:r>
            <a:r>
              <a:rPr lang="fr-FR" sz="4000" dirty="0" err="1">
                <a:solidFill>
                  <a:srgbClr val="F7E7EF"/>
                </a:solidFill>
              </a:rPr>
              <a:t>Bonjan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(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zèl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rekreye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7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repo),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129 - Se </a:t>
            </a:r>
            <a:r>
              <a:rPr lang="en-US" b="1" dirty="0" err="1">
                <a:solidFill>
                  <a:schemeClr val="accent2"/>
                </a:solidFill>
              </a:rPr>
              <a:t>anba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412</Words>
  <Application>Microsoft Office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609</cp:revision>
  <dcterms:created xsi:type="dcterms:W3CDTF">2009-05-04T14:08:13Z</dcterms:created>
  <dcterms:modified xsi:type="dcterms:W3CDTF">2018-12-04T18:51:21Z</dcterms:modified>
</cp:coreProperties>
</file>