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 err="1">
                <a:solidFill>
                  <a:srgbClr val="F7E7EF"/>
                </a:solidFill>
              </a:rPr>
              <a:t>Vag</a:t>
            </a:r>
            <a:r>
              <a:rPr lang="es-ES" sz="4400" b="1" dirty="0">
                <a:solidFill>
                  <a:srgbClr val="F7E7EF"/>
                </a:solidFill>
              </a:rPr>
              <a:t> yo monte</a:t>
            </a:r>
          </a:p>
          <a:p>
            <a:r>
              <a:rPr lang="es-ES" sz="4400" i="1" dirty="0" err="1">
                <a:solidFill>
                  <a:srgbClr val="F7E7EF"/>
                </a:solidFill>
              </a:rPr>
              <a:t>Matye</a:t>
            </a:r>
            <a:r>
              <a:rPr lang="es-ES" sz="4400" i="1" dirty="0">
                <a:solidFill>
                  <a:srgbClr val="F7E7EF"/>
                </a:solidFill>
              </a:rPr>
              <a:t> 8.23-27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N°128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Flots mugissants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Charles </a:t>
            </a:r>
            <a:r>
              <a:rPr lang="fr-FR" sz="1200" dirty="0" err="1">
                <a:solidFill>
                  <a:srgbClr val="B2B2B2"/>
                </a:solidFill>
              </a:rPr>
              <a:t>Rochedieu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Augustine Ogden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Si l ta </a:t>
            </a:r>
            <a:r>
              <a:rPr lang="fr-FR" sz="4000" dirty="0" err="1">
                <a:solidFill>
                  <a:srgbClr val="F7E7EF"/>
                </a:solidFill>
              </a:rPr>
              <a:t>fènwa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tranble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i="1" dirty="0">
                <a:solidFill>
                  <a:srgbClr val="FFC000"/>
                </a:solidFill>
              </a:rPr>
              <a:t>Si l ta </a:t>
            </a:r>
            <a:r>
              <a:rPr lang="fr-FR" sz="4000" i="1" dirty="0" err="1">
                <a:solidFill>
                  <a:srgbClr val="FFC000"/>
                </a:solidFill>
              </a:rPr>
              <a:t>fènwa</a:t>
            </a:r>
            <a:r>
              <a:rPr lang="fr-FR" sz="4000" i="1" dirty="0">
                <a:solidFill>
                  <a:srgbClr val="FFC000"/>
                </a:solidFill>
              </a:rPr>
              <a:t>, si l </a:t>
            </a:r>
            <a:r>
              <a:rPr lang="fr-FR" sz="4000" i="1" dirty="0" err="1">
                <a:solidFill>
                  <a:srgbClr val="FFC000"/>
                </a:solidFill>
              </a:rPr>
              <a:t>fè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nwa</a:t>
            </a:r>
            <a:r>
              <a:rPr lang="fr-FR" sz="4000" i="1" dirty="0">
                <a:solidFill>
                  <a:srgbClr val="FFC000"/>
                </a:solidFill>
              </a:rPr>
              <a:t>, </a:t>
            </a:r>
            <a:r>
              <a:rPr lang="fr-FR" sz="4000" i="1" dirty="0" err="1">
                <a:solidFill>
                  <a:srgbClr val="FFC000"/>
                </a:solidFill>
              </a:rPr>
              <a:t>mwen</a:t>
            </a:r>
            <a:r>
              <a:rPr lang="fr-FR" sz="4000" i="1" dirty="0">
                <a:solidFill>
                  <a:srgbClr val="FFC000"/>
                </a:solidFill>
              </a:rPr>
              <a:t> ta </a:t>
            </a:r>
            <a:r>
              <a:rPr lang="fr-FR" sz="4000" i="1" dirty="0" err="1">
                <a:solidFill>
                  <a:srgbClr val="FFC000"/>
                </a:solidFill>
              </a:rPr>
              <a:t>vle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tranble</a:t>
            </a:r>
            <a:r>
              <a:rPr lang="fr-FR" sz="4000" i="1" dirty="0">
                <a:solidFill>
                  <a:srgbClr val="FFC000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i="1" dirty="0">
                <a:solidFill>
                  <a:srgbClr val="FFC000"/>
                </a:solidFill>
              </a:rPr>
              <a:t>Men </a:t>
            </a:r>
            <a:r>
              <a:rPr lang="fr-FR" sz="4000" i="1" dirty="0" err="1">
                <a:solidFill>
                  <a:srgbClr val="FFC000"/>
                </a:solidFill>
              </a:rPr>
              <a:t>ak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Jezi</a:t>
            </a:r>
            <a:r>
              <a:rPr lang="fr-FR" sz="4000" i="1" dirty="0">
                <a:solidFill>
                  <a:srgbClr val="FFC000"/>
                </a:solidFill>
              </a:rPr>
              <a:t>, </a:t>
            </a:r>
            <a:r>
              <a:rPr lang="fr-FR" sz="4000" i="1" dirty="0" err="1">
                <a:solidFill>
                  <a:srgbClr val="FFC000"/>
                </a:solidFill>
              </a:rPr>
              <a:t>wi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ak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Jezi</a:t>
            </a:r>
            <a:r>
              <a:rPr lang="fr-FR" sz="4000" i="1" dirty="0">
                <a:solidFill>
                  <a:srgbClr val="FFC000"/>
                </a:solidFill>
              </a:rPr>
              <a:t> tout </a:t>
            </a:r>
            <a:r>
              <a:rPr lang="fr-FR" sz="4000" i="1" dirty="0" err="1">
                <a:solidFill>
                  <a:srgbClr val="FFC000"/>
                </a:solidFill>
              </a:rPr>
              <a:t>bagay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8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pilote,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sètitid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avanse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i="1" dirty="0">
                <a:solidFill>
                  <a:srgbClr val="FFC000"/>
                </a:solidFill>
                <a:latin typeface="+mj-lt"/>
              </a:rPr>
              <a:t>Wi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gouvènay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o,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gouvènay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kannòt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lavi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endParaRPr lang="fr-FR" sz="4000" i="1" dirty="0">
              <a:solidFill>
                <a:srgbClr val="FFC000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Nanm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anpè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anpè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p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ap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neye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smtClean="0">
                <a:solidFill>
                  <a:srgbClr val="FFC000"/>
                </a:solidFill>
                <a:latin typeface="+mj-lt"/>
              </a:rPr>
              <a:t>!</a:t>
            </a:r>
            <a:endParaRPr lang="fr-FR" sz="40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Si l ta </a:t>
            </a:r>
            <a:r>
              <a:rPr lang="fr-FR" sz="4000" dirty="0" err="1">
                <a:solidFill>
                  <a:srgbClr val="F7E7EF"/>
                </a:solidFill>
              </a:rPr>
              <a:t>fènwa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tranble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i="1" dirty="0">
                <a:solidFill>
                  <a:srgbClr val="FFC000"/>
                </a:solidFill>
              </a:rPr>
              <a:t>Si l ta </a:t>
            </a:r>
            <a:r>
              <a:rPr lang="fr-FR" sz="4000" i="1" dirty="0" err="1">
                <a:solidFill>
                  <a:srgbClr val="FFC000"/>
                </a:solidFill>
              </a:rPr>
              <a:t>fènwa</a:t>
            </a:r>
            <a:r>
              <a:rPr lang="fr-FR" sz="4000" i="1" dirty="0">
                <a:solidFill>
                  <a:srgbClr val="FFC000"/>
                </a:solidFill>
              </a:rPr>
              <a:t>, si l </a:t>
            </a:r>
            <a:r>
              <a:rPr lang="fr-FR" sz="4000" i="1" dirty="0" err="1">
                <a:solidFill>
                  <a:srgbClr val="FFC000"/>
                </a:solidFill>
              </a:rPr>
              <a:t>fè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nwa</a:t>
            </a:r>
            <a:r>
              <a:rPr lang="fr-FR" sz="4000" i="1" dirty="0">
                <a:solidFill>
                  <a:srgbClr val="FFC000"/>
                </a:solidFill>
              </a:rPr>
              <a:t>, </a:t>
            </a:r>
            <a:r>
              <a:rPr lang="fr-FR" sz="4000" i="1" dirty="0" err="1">
                <a:solidFill>
                  <a:srgbClr val="FFC000"/>
                </a:solidFill>
              </a:rPr>
              <a:t>mwen</a:t>
            </a:r>
            <a:r>
              <a:rPr lang="fr-FR" sz="4000" i="1" dirty="0">
                <a:solidFill>
                  <a:srgbClr val="FFC000"/>
                </a:solidFill>
              </a:rPr>
              <a:t> ta </a:t>
            </a:r>
            <a:r>
              <a:rPr lang="fr-FR" sz="4000" i="1" dirty="0" err="1">
                <a:solidFill>
                  <a:srgbClr val="FFC000"/>
                </a:solidFill>
              </a:rPr>
              <a:t>vle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tranble</a:t>
            </a:r>
            <a:r>
              <a:rPr lang="fr-FR" sz="4000" i="1" dirty="0">
                <a:solidFill>
                  <a:srgbClr val="FFC000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i="1" dirty="0">
                <a:solidFill>
                  <a:srgbClr val="FFC000"/>
                </a:solidFill>
              </a:rPr>
              <a:t>Men </a:t>
            </a:r>
            <a:r>
              <a:rPr lang="fr-FR" sz="4000" i="1" dirty="0" err="1">
                <a:solidFill>
                  <a:srgbClr val="FFC000"/>
                </a:solidFill>
              </a:rPr>
              <a:t>ak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Jezi</a:t>
            </a:r>
            <a:r>
              <a:rPr lang="fr-FR" sz="4000" i="1" dirty="0">
                <a:solidFill>
                  <a:srgbClr val="FFC000"/>
                </a:solidFill>
              </a:rPr>
              <a:t>, </a:t>
            </a:r>
            <a:r>
              <a:rPr lang="fr-FR" sz="4000" i="1" dirty="0" err="1">
                <a:solidFill>
                  <a:srgbClr val="FFC000"/>
                </a:solidFill>
              </a:rPr>
              <a:t>wi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ak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Jezi</a:t>
            </a:r>
            <a:r>
              <a:rPr lang="fr-FR" sz="4000" i="1" dirty="0">
                <a:solidFill>
                  <a:srgbClr val="FFC000"/>
                </a:solidFill>
              </a:rPr>
              <a:t> tout </a:t>
            </a:r>
            <a:r>
              <a:rPr lang="fr-FR" sz="4000" i="1" dirty="0" err="1">
                <a:solidFill>
                  <a:srgbClr val="FFC000"/>
                </a:solidFill>
              </a:rPr>
              <a:t>bagay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1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Vag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monte,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move,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panik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twouble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i="1" dirty="0">
                <a:solidFill>
                  <a:srgbClr val="FFC000"/>
                </a:solidFill>
                <a:latin typeface="+mj-lt"/>
              </a:rPr>
              <a:t>Wi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gouvènay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o,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gouvènay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kannòt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lavi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endParaRPr lang="fr-FR" sz="4000" i="1" dirty="0">
              <a:solidFill>
                <a:srgbClr val="FFC000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Nanm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anpè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anpè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p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ap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neye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smtClean="0">
                <a:solidFill>
                  <a:srgbClr val="FFC000"/>
                </a:solidFill>
                <a:latin typeface="+mj-lt"/>
              </a:rPr>
              <a:t>!</a:t>
            </a:r>
            <a:endParaRPr lang="fr-FR" sz="40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Si l ta </a:t>
            </a:r>
            <a:r>
              <a:rPr lang="fr-FR" sz="4000" dirty="0" err="1">
                <a:solidFill>
                  <a:srgbClr val="F7E7EF"/>
                </a:solidFill>
              </a:rPr>
              <a:t>fènwa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tranble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i="1" dirty="0">
                <a:solidFill>
                  <a:srgbClr val="FFC000"/>
                </a:solidFill>
              </a:rPr>
              <a:t>Si l ta </a:t>
            </a:r>
            <a:r>
              <a:rPr lang="fr-FR" sz="4000" i="1" dirty="0" err="1">
                <a:solidFill>
                  <a:srgbClr val="FFC000"/>
                </a:solidFill>
              </a:rPr>
              <a:t>fènwa</a:t>
            </a:r>
            <a:r>
              <a:rPr lang="fr-FR" sz="4000" i="1" dirty="0">
                <a:solidFill>
                  <a:srgbClr val="FFC000"/>
                </a:solidFill>
              </a:rPr>
              <a:t>, si l </a:t>
            </a:r>
            <a:r>
              <a:rPr lang="fr-FR" sz="4000" i="1" dirty="0" err="1">
                <a:solidFill>
                  <a:srgbClr val="FFC000"/>
                </a:solidFill>
              </a:rPr>
              <a:t>fè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nwa</a:t>
            </a:r>
            <a:r>
              <a:rPr lang="fr-FR" sz="4000" i="1" dirty="0">
                <a:solidFill>
                  <a:srgbClr val="FFC000"/>
                </a:solidFill>
              </a:rPr>
              <a:t>, </a:t>
            </a:r>
            <a:r>
              <a:rPr lang="fr-FR" sz="4000" i="1" dirty="0" err="1">
                <a:solidFill>
                  <a:srgbClr val="FFC000"/>
                </a:solidFill>
              </a:rPr>
              <a:t>mwen</a:t>
            </a:r>
            <a:r>
              <a:rPr lang="fr-FR" sz="4000" i="1" dirty="0">
                <a:solidFill>
                  <a:srgbClr val="FFC000"/>
                </a:solidFill>
              </a:rPr>
              <a:t> ta </a:t>
            </a:r>
            <a:r>
              <a:rPr lang="fr-FR" sz="4000" i="1" dirty="0" err="1">
                <a:solidFill>
                  <a:srgbClr val="FFC000"/>
                </a:solidFill>
              </a:rPr>
              <a:t>vle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tranble</a:t>
            </a:r>
            <a:r>
              <a:rPr lang="fr-FR" sz="4000" i="1" dirty="0">
                <a:solidFill>
                  <a:srgbClr val="FFC000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i="1" dirty="0">
                <a:solidFill>
                  <a:srgbClr val="FFC000"/>
                </a:solidFill>
              </a:rPr>
              <a:t>Men </a:t>
            </a:r>
            <a:r>
              <a:rPr lang="fr-FR" sz="4000" i="1" dirty="0" err="1">
                <a:solidFill>
                  <a:srgbClr val="FFC000"/>
                </a:solidFill>
              </a:rPr>
              <a:t>ak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Jezi</a:t>
            </a:r>
            <a:r>
              <a:rPr lang="fr-FR" sz="4000" i="1" dirty="0">
                <a:solidFill>
                  <a:srgbClr val="FFC000"/>
                </a:solidFill>
              </a:rPr>
              <a:t>, </a:t>
            </a:r>
            <a:r>
              <a:rPr lang="fr-FR" sz="4000" i="1" dirty="0" err="1">
                <a:solidFill>
                  <a:srgbClr val="FFC000"/>
                </a:solidFill>
              </a:rPr>
              <a:t>wi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ak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Jezi</a:t>
            </a:r>
            <a:r>
              <a:rPr lang="fr-FR" sz="4000" i="1" dirty="0">
                <a:solidFill>
                  <a:srgbClr val="FFC000"/>
                </a:solidFill>
              </a:rPr>
              <a:t> tout </a:t>
            </a:r>
            <a:r>
              <a:rPr lang="fr-FR" sz="4000" i="1" dirty="0" err="1">
                <a:solidFill>
                  <a:srgbClr val="FFC000"/>
                </a:solidFill>
              </a:rPr>
              <a:t>bagay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55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wòch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menas…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anonse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trankil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m gade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fasafas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i="1" dirty="0">
                <a:solidFill>
                  <a:srgbClr val="FFC000"/>
                </a:solidFill>
                <a:latin typeface="+mj-lt"/>
              </a:rPr>
              <a:t>Wi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gouvènay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o,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gouvènay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kannòt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lavi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endParaRPr lang="fr-FR" sz="4000" i="1" dirty="0">
              <a:solidFill>
                <a:srgbClr val="FFC000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Nanm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anpè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anpè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p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ap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neye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smtClean="0">
                <a:solidFill>
                  <a:srgbClr val="FFC000"/>
                </a:solidFill>
                <a:latin typeface="+mj-lt"/>
              </a:rPr>
              <a:t>!</a:t>
            </a:r>
            <a:endParaRPr lang="fr-FR" sz="40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Si l ta </a:t>
            </a:r>
            <a:r>
              <a:rPr lang="fr-FR" sz="4000" dirty="0" err="1">
                <a:solidFill>
                  <a:srgbClr val="F7E7EF"/>
                </a:solidFill>
              </a:rPr>
              <a:t>fènwa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vle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tranble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i="1" dirty="0">
                <a:solidFill>
                  <a:srgbClr val="FFC000"/>
                </a:solidFill>
              </a:rPr>
              <a:t>Si l ta </a:t>
            </a:r>
            <a:r>
              <a:rPr lang="fr-FR" sz="4000" i="1" dirty="0" err="1">
                <a:solidFill>
                  <a:srgbClr val="FFC000"/>
                </a:solidFill>
              </a:rPr>
              <a:t>fènwa</a:t>
            </a:r>
            <a:r>
              <a:rPr lang="fr-FR" sz="4000" i="1" dirty="0">
                <a:solidFill>
                  <a:srgbClr val="FFC000"/>
                </a:solidFill>
              </a:rPr>
              <a:t>, si l </a:t>
            </a:r>
            <a:r>
              <a:rPr lang="fr-FR" sz="4000" i="1" dirty="0" err="1">
                <a:solidFill>
                  <a:srgbClr val="FFC000"/>
                </a:solidFill>
              </a:rPr>
              <a:t>fè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nwa</a:t>
            </a:r>
            <a:r>
              <a:rPr lang="fr-FR" sz="4000" i="1" dirty="0">
                <a:solidFill>
                  <a:srgbClr val="FFC000"/>
                </a:solidFill>
              </a:rPr>
              <a:t>, </a:t>
            </a:r>
            <a:r>
              <a:rPr lang="fr-FR" sz="4000" i="1" dirty="0" err="1">
                <a:solidFill>
                  <a:srgbClr val="FFC000"/>
                </a:solidFill>
              </a:rPr>
              <a:t>mwen</a:t>
            </a:r>
            <a:r>
              <a:rPr lang="fr-FR" sz="4000" i="1" dirty="0">
                <a:solidFill>
                  <a:srgbClr val="FFC000"/>
                </a:solidFill>
              </a:rPr>
              <a:t> ta </a:t>
            </a:r>
            <a:r>
              <a:rPr lang="fr-FR" sz="4000" i="1" dirty="0" err="1">
                <a:solidFill>
                  <a:srgbClr val="FFC000"/>
                </a:solidFill>
              </a:rPr>
              <a:t>vle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tranble</a:t>
            </a:r>
            <a:r>
              <a:rPr lang="fr-FR" sz="4000" i="1" dirty="0">
                <a:solidFill>
                  <a:srgbClr val="FFC000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tout </a:t>
            </a:r>
            <a:r>
              <a:rPr lang="fr-FR" sz="4000" dirty="0" err="1">
                <a:solidFill>
                  <a:srgbClr val="F7E7EF"/>
                </a:solidFill>
              </a:rPr>
              <a:t>bagay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i="1" dirty="0">
                <a:solidFill>
                  <a:srgbClr val="FFC000"/>
                </a:solidFill>
              </a:rPr>
              <a:t>Men </a:t>
            </a:r>
            <a:r>
              <a:rPr lang="fr-FR" sz="4000" i="1" dirty="0" err="1">
                <a:solidFill>
                  <a:srgbClr val="FFC000"/>
                </a:solidFill>
              </a:rPr>
              <a:t>ak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Jezi</a:t>
            </a:r>
            <a:r>
              <a:rPr lang="fr-FR" sz="4000" i="1" dirty="0">
                <a:solidFill>
                  <a:srgbClr val="FFC000"/>
                </a:solidFill>
              </a:rPr>
              <a:t>, </a:t>
            </a:r>
            <a:r>
              <a:rPr lang="fr-FR" sz="4000" i="1" dirty="0" err="1">
                <a:solidFill>
                  <a:srgbClr val="FFC000"/>
                </a:solidFill>
              </a:rPr>
              <a:t>wi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ak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Jezi</a:t>
            </a:r>
            <a:r>
              <a:rPr lang="fr-FR" sz="4000" i="1" dirty="0">
                <a:solidFill>
                  <a:srgbClr val="FFC000"/>
                </a:solidFill>
              </a:rPr>
              <a:t> tout </a:t>
            </a:r>
            <a:r>
              <a:rPr lang="fr-FR" sz="4000" i="1" dirty="0" err="1">
                <a:solidFill>
                  <a:srgbClr val="FFC000"/>
                </a:solidFill>
              </a:rPr>
              <a:t>bagay</a:t>
            </a:r>
            <a:r>
              <a:rPr lang="fr-FR" sz="4000" i="1" dirty="0">
                <a:solidFill>
                  <a:srgbClr val="FFC000"/>
                </a:solidFill>
              </a:rPr>
              <a:t> </a:t>
            </a:r>
            <a:r>
              <a:rPr lang="fr-FR" sz="4000" i="1" dirty="0" err="1">
                <a:solidFill>
                  <a:srgbClr val="FFC000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6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Difikilte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7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gouvènay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i="1" dirty="0">
                <a:solidFill>
                  <a:srgbClr val="FFC000"/>
                </a:solidFill>
                <a:latin typeface="+mj-lt"/>
              </a:rPr>
              <a:t>Wi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gouvènay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o,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gouvènay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kannòt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lavi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endParaRPr lang="fr-FR" sz="4000" i="1" dirty="0">
              <a:solidFill>
                <a:srgbClr val="FFC000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Nanm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anpè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anpè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,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p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ap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FFC000"/>
                </a:solidFill>
                <a:latin typeface="+mj-lt"/>
              </a:rPr>
              <a:t>neye</a:t>
            </a:r>
            <a:r>
              <a:rPr lang="fr-FR" sz="4000" i="1" dirty="0">
                <a:solidFill>
                  <a:srgbClr val="FFC000"/>
                </a:solidFill>
                <a:latin typeface="+mj-lt"/>
              </a:rPr>
              <a:t> </a:t>
            </a:r>
            <a:r>
              <a:rPr lang="fr-FR" sz="4000" i="1" dirty="0" smtClean="0">
                <a:solidFill>
                  <a:srgbClr val="FFC000"/>
                </a:solidFill>
                <a:latin typeface="+mj-lt"/>
              </a:rPr>
              <a:t>!</a:t>
            </a:r>
            <a:endParaRPr lang="fr-FR" sz="4000" i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128 - </a:t>
            </a:r>
            <a:r>
              <a:rPr lang="en-US" b="1" dirty="0" err="1">
                <a:solidFill>
                  <a:schemeClr val="accent2"/>
                </a:solidFill>
              </a:rPr>
              <a:t>Vag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yo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monte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553</Words>
  <Application>Microsoft Office PowerPoint</Application>
  <PresentationFormat>On-screen Show (4:3)</PresentationFormat>
  <Paragraphs>92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607</cp:revision>
  <dcterms:created xsi:type="dcterms:W3CDTF">2009-05-04T14:08:13Z</dcterms:created>
  <dcterms:modified xsi:type="dcterms:W3CDTF">2018-12-06T00:57:07Z</dcterms:modified>
</cp:coreProperties>
</file>