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Èske w bouke ?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Matye 11.28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Es-tu lassé ?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Armée du Salut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E. S. Lorenz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127 - </a:t>
            </a:r>
            <a:r>
              <a:rPr lang="en-US" b="1" dirty="0" err="1">
                <a:solidFill>
                  <a:schemeClr val="accent2"/>
                </a:solidFill>
              </a:rPr>
              <a:t>Èske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bouke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dekouraje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127 - </a:t>
            </a:r>
            <a:r>
              <a:rPr lang="en-US" b="1" dirty="0" err="1">
                <a:solidFill>
                  <a:schemeClr val="accent2"/>
                </a:solidFill>
              </a:rPr>
              <a:t>Èske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bouke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konprann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di L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127 - </a:t>
            </a:r>
            <a:r>
              <a:rPr lang="en-US" b="1" dirty="0" err="1">
                <a:solidFill>
                  <a:schemeClr val="accent2"/>
                </a:solidFill>
              </a:rPr>
              <a:t>Èske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bouke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3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pwoblèm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127 - </a:t>
            </a:r>
            <a:r>
              <a:rPr lang="en-US" b="1" dirty="0" err="1">
                <a:solidFill>
                  <a:schemeClr val="accent2"/>
                </a:solidFill>
              </a:rPr>
              <a:t>Èske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bouke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konprann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di L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127 - </a:t>
            </a:r>
            <a:r>
              <a:rPr lang="en-US" b="1" dirty="0" err="1">
                <a:solidFill>
                  <a:schemeClr val="accent2"/>
                </a:solidFill>
              </a:rPr>
              <a:t>Èske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bouke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sa w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127 - </a:t>
            </a:r>
            <a:r>
              <a:rPr lang="en-US" b="1" dirty="0" err="1">
                <a:solidFill>
                  <a:schemeClr val="accent2"/>
                </a:solidFill>
              </a:rPr>
              <a:t>Èske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bouke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6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konprann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di L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127 - </a:t>
            </a:r>
            <a:r>
              <a:rPr lang="en-US" b="1" dirty="0" err="1">
                <a:solidFill>
                  <a:schemeClr val="accent2"/>
                </a:solidFill>
              </a:rPr>
              <a:t>Èske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bouke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doute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L nan men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127 - </a:t>
            </a:r>
            <a:r>
              <a:rPr lang="en-US" b="1" dirty="0" err="1">
                <a:solidFill>
                  <a:schemeClr val="accent2"/>
                </a:solidFill>
              </a:rPr>
              <a:t>Èske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bouke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7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Kris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Li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konprann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di L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127 - </a:t>
            </a:r>
            <a:r>
              <a:rPr lang="en-US" b="1" dirty="0" err="1">
                <a:solidFill>
                  <a:schemeClr val="accent2"/>
                </a:solidFill>
              </a:rPr>
              <a:t>Èske</a:t>
            </a:r>
            <a:r>
              <a:rPr lang="en-US" b="1" dirty="0">
                <a:solidFill>
                  <a:schemeClr val="accent2"/>
                </a:solidFill>
              </a:rPr>
              <a:t> w </a:t>
            </a:r>
            <a:r>
              <a:rPr lang="en-US" b="1" dirty="0" err="1">
                <a:solidFill>
                  <a:schemeClr val="accent2"/>
                </a:solidFill>
              </a:rPr>
              <a:t>bouke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88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389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602</cp:revision>
  <dcterms:created xsi:type="dcterms:W3CDTF">2009-05-04T14:08:13Z</dcterms:created>
  <dcterms:modified xsi:type="dcterms:W3CDTF">2018-12-04T18:40:44Z</dcterms:modified>
</cp:coreProperties>
</file>