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Lè</a:t>
            </a:r>
            <a:r>
              <a:rPr lang="fr-FR" sz="4400" b="1" dirty="0">
                <a:solidFill>
                  <a:srgbClr val="F7E7EF"/>
                </a:solidFill>
              </a:rPr>
              <a:t> ou </a:t>
            </a:r>
            <a:r>
              <a:rPr lang="fr-FR" sz="4400" b="1" dirty="0" err="1">
                <a:solidFill>
                  <a:srgbClr val="F7E7EF"/>
                </a:solidFill>
              </a:rPr>
              <a:t>pa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wè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kibò</a:t>
            </a:r>
            <a:r>
              <a:rPr lang="fr-FR" sz="4400" b="1" dirty="0">
                <a:solidFill>
                  <a:srgbClr val="F7E7EF"/>
                </a:solidFill>
              </a:rPr>
              <a:t> pou w </a:t>
            </a:r>
            <a:r>
              <a:rPr lang="fr-FR" sz="4400" b="1" dirty="0" err="1">
                <a:solidFill>
                  <a:srgbClr val="F7E7EF"/>
                </a:solidFill>
              </a:rPr>
              <a:t>pase</a:t>
            </a:r>
            <a:endParaRPr lang="fr-FR" sz="4400" b="1" dirty="0">
              <a:solidFill>
                <a:srgbClr val="F7E7EF"/>
              </a:solidFill>
            </a:endParaRPr>
          </a:p>
          <a:p>
            <a:r>
              <a:rPr lang="fr-FR" sz="4400" i="1" dirty="0" err="1">
                <a:solidFill>
                  <a:srgbClr val="F7E7EF"/>
                </a:solidFill>
              </a:rPr>
              <a:t>Ezayi</a:t>
            </a:r>
            <a:r>
              <a:rPr lang="fr-FR" sz="4400" i="1" dirty="0">
                <a:solidFill>
                  <a:srgbClr val="F7E7EF"/>
                </a:solidFill>
              </a:rPr>
              <a:t> 35.4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N°126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Quand, écrasé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J. Hunter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H. H. </a:t>
            </a:r>
            <a:r>
              <a:rPr lang="fr-FR" sz="1200" dirty="0" err="1">
                <a:solidFill>
                  <a:srgbClr val="B2B2B2"/>
                </a:solidFill>
              </a:rPr>
              <a:t>Lemmel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126 -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kibò</a:t>
            </a:r>
            <a:r>
              <a:rPr lang="fr-FR" b="1" dirty="0">
                <a:solidFill>
                  <a:schemeClr val="accent2"/>
                </a:solidFill>
              </a:rPr>
              <a:t> pou w </a:t>
            </a:r>
            <a:r>
              <a:rPr lang="fr-FR" b="1" dirty="0" err="1">
                <a:solidFill>
                  <a:schemeClr val="accent2"/>
                </a:solidFill>
              </a:rPr>
              <a:t>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kibò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...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tout sa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echwe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abandone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Bouch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men,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126 -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kibò</a:t>
            </a:r>
            <a:r>
              <a:rPr lang="fr-FR" b="1" dirty="0">
                <a:solidFill>
                  <a:schemeClr val="accent2"/>
                </a:solidFill>
              </a:rPr>
              <a:t> pou w </a:t>
            </a:r>
            <a:r>
              <a:rPr lang="fr-FR" b="1" dirty="0" err="1">
                <a:solidFill>
                  <a:schemeClr val="accent2"/>
                </a:solidFill>
              </a:rPr>
              <a:t>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126 -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kibò</a:t>
            </a:r>
            <a:r>
              <a:rPr lang="fr-FR" b="1" dirty="0">
                <a:solidFill>
                  <a:schemeClr val="accent2"/>
                </a:solidFill>
              </a:rPr>
              <a:t> pou w </a:t>
            </a:r>
            <a:r>
              <a:rPr lang="fr-FR" b="1" dirty="0" err="1">
                <a:solidFill>
                  <a:schemeClr val="accent2"/>
                </a:solidFill>
              </a:rPr>
              <a:t>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kannòt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a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vag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nofraj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ou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bagay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parèt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kouraj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126 -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kibò</a:t>
            </a:r>
            <a:r>
              <a:rPr lang="fr-FR" b="1" dirty="0">
                <a:solidFill>
                  <a:schemeClr val="accent2"/>
                </a:solidFill>
              </a:rPr>
              <a:t> pou w </a:t>
            </a:r>
            <a:r>
              <a:rPr lang="fr-FR" b="1" dirty="0" err="1">
                <a:solidFill>
                  <a:schemeClr val="accent2"/>
                </a:solidFill>
              </a:rPr>
              <a:t>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7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126 -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kibò</a:t>
            </a:r>
            <a:r>
              <a:rPr lang="fr-FR" b="1" dirty="0">
                <a:solidFill>
                  <a:schemeClr val="accent2"/>
                </a:solidFill>
              </a:rPr>
              <a:t> pou w </a:t>
            </a:r>
            <a:r>
              <a:rPr lang="fr-FR" b="1" dirty="0" err="1">
                <a:solidFill>
                  <a:schemeClr val="accent2"/>
                </a:solidFill>
              </a:rPr>
              <a:t>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89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tyèd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raple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jan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pechè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toumante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126 -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kibò</a:t>
            </a:r>
            <a:r>
              <a:rPr lang="fr-FR" b="1" dirty="0">
                <a:solidFill>
                  <a:schemeClr val="accent2"/>
                </a:solidFill>
              </a:rPr>
              <a:t> pou w </a:t>
            </a:r>
            <a:r>
              <a:rPr lang="fr-FR" b="1" dirty="0" err="1">
                <a:solidFill>
                  <a:schemeClr val="accent2"/>
                </a:solidFill>
              </a:rPr>
              <a:t>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126 -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kibò</a:t>
            </a:r>
            <a:r>
              <a:rPr lang="fr-FR" b="1" dirty="0">
                <a:solidFill>
                  <a:schemeClr val="accent2"/>
                </a:solidFill>
              </a:rPr>
              <a:t> pou w </a:t>
            </a:r>
            <a:r>
              <a:rPr lang="fr-FR" b="1" dirty="0" err="1">
                <a:solidFill>
                  <a:schemeClr val="accent2"/>
                </a:solidFill>
              </a:rPr>
              <a:t>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14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enèji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travay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pi di,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fini.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126 -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kibò</a:t>
            </a:r>
            <a:r>
              <a:rPr lang="fr-FR" b="1" dirty="0">
                <a:solidFill>
                  <a:schemeClr val="accent2"/>
                </a:solidFill>
              </a:rPr>
              <a:t> pou w </a:t>
            </a:r>
            <a:r>
              <a:rPr lang="fr-FR" b="1" dirty="0" err="1">
                <a:solidFill>
                  <a:schemeClr val="accent2"/>
                </a:solidFill>
              </a:rPr>
              <a:t>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6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pou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fikse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anba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nan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126 - </a:t>
            </a:r>
            <a:r>
              <a:rPr lang="fr-FR" b="1" dirty="0" err="1">
                <a:solidFill>
                  <a:schemeClr val="accent2"/>
                </a:solidFill>
              </a:rPr>
              <a:t>Lè</a:t>
            </a:r>
            <a:r>
              <a:rPr lang="fr-FR" b="1" dirty="0">
                <a:solidFill>
                  <a:schemeClr val="accent2"/>
                </a:solidFill>
              </a:rPr>
              <a:t> ou </a:t>
            </a:r>
            <a:r>
              <a:rPr lang="fr-FR" b="1" dirty="0" err="1">
                <a:solidFill>
                  <a:schemeClr val="accent2"/>
                </a:solidFill>
              </a:rPr>
              <a:t>pa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wè</a:t>
            </a:r>
            <a:r>
              <a:rPr lang="fr-FR" b="1" dirty="0">
                <a:solidFill>
                  <a:schemeClr val="accent2"/>
                </a:solidFill>
              </a:rPr>
              <a:t> </a:t>
            </a:r>
            <a:r>
              <a:rPr lang="fr-FR" b="1" dirty="0" err="1">
                <a:solidFill>
                  <a:schemeClr val="accent2"/>
                </a:solidFill>
              </a:rPr>
              <a:t>kibò</a:t>
            </a:r>
            <a:r>
              <a:rPr lang="fr-FR" b="1" dirty="0">
                <a:solidFill>
                  <a:schemeClr val="accent2"/>
                </a:solidFill>
              </a:rPr>
              <a:t> pou w </a:t>
            </a:r>
            <a:r>
              <a:rPr lang="fr-FR" b="1" dirty="0" err="1">
                <a:solidFill>
                  <a:schemeClr val="accent2"/>
                </a:solidFill>
              </a:rPr>
              <a:t>pase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2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416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596</cp:revision>
  <dcterms:created xsi:type="dcterms:W3CDTF">2009-05-04T14:08:13Z</dcterms:created>
  <dcterms:modified xsi:type="dcterms:W3CDTF">2018-12-04T18:37:53Z</dcterms:modified>
</cp:coreProperties>
</file>