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Lè</a:t>
            </a:r>
            <a:r>
              <a:rPr lang="fr-FR" sz="4400" b="1" dirty="0">
                <a:solidFill>
                  <a:srgbClr val="F7E7EF"/>
                </a:solidFill>
              </a:rPr>
              <a:t> sou </a:t>
            </a:r>
            <a:r>
              <a:rPr lang="fr-FR" sz="4400" b="1" dirty="0" err="1">
                <a:solidFill>
                  <a:srgbClr val="F7E7EF"/>
                </a:solidFill>
              </a:rPr>
              <a:t>wout</a:t>
            </a:r>
            <a:r>
              <a:rPr lang="fr-FR" sz="4400" b="1" dirty="0">
                <a:solidFill>
                  <a:srgbClr val="F7E7EF"/>
                </a:solidFill>
              </a:rPr>
              <a:t> ou </a:t>
            </a:r>
            <a:r>
              <a:rPr lang="fr-FR" sz="4400" b="1" dirty="0" err="1">
                <a:solidFill>
                  <a:srgbClr val="F7E7EF"/>
                </a:solidFill>
              </a:rPr>
              <a:t>gen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gwo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tanpèt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Sòm</a:t>
            </a:r>
            <a:r>
              <a:rPr lang="fr-FR" sz="4400" i="1" dirty="0">
                <a:solidFill>
                  <a:srgbClr val="F7E7EF"/>
                </a:solidFill>
              </a:rPr>
              <a:t> 116.2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N°125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Quand le vol de la tempête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M. Perrenoud –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Johnson </a:t>
            </a:r>
            <a:r>
              <a:rPr lang="fr-FR" sz="1200" dirty="0" err="1">
                <a:solidFill>
                  <a:srgbClr val="B2B2B2"/>
                </a:solidFill>
              </a:rPr>
              <a:t>Oatman</a:t>
            </a:r>
            <a:r>
              <a:rPr lang="fr-FR" sz="1200" dirty="0">
                <a:solidFill>
                  <a:srgbClr val="B2B2B2"/>
                </a:solidFill>
              </a:rPr>
              <a:t> Jr.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E. O. </a:t>
            </a:r>
            <a:r>
              <a:rPr lang="fr-FR" sz="1200" dirty="0" err="1">
                <a:solidFill>
                  <a:srgbClr val="B2B2B2"/>
                </a:solidFill>
              </a:rPr>
              <a:t>Excell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anvan</a:t>
            </a:r>
            <a:r>
              <a:rPr lang="fr-FR" sz="4000" dirty="0">
                <a:solidFill>
                  <a:srgbClr val="F7E7EF"/>
                </a:solidFill>
              </a:rPr>
              <a:t>, al adore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(Men, </a:t>
            </a:r>
            <a:r>
              <a:rPr lang="fr-FR" sz="4000" i="1" dirty="0" err="1">
                <a:solidFill>
                  <a:srgbClr val="00B0F0"/>
                </a:solidFill>
              </a:rPr>
              <a:t>anvan</a:t>
            </a:r>
            <a:r>
              <a:rPr lang="fr-FR" sz="4000" i="1" dirty="0">
                <a:solidFill>
                  <a:srgbClr val="00B0F0"/>
                </a:solidFill>
              </a:rPr>
              <a:t>, al adore - al adore)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sispann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4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kontinye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Papa sa,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kado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richès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prèv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40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mèvèy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Konte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mèvèy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 - </a:t>
            </a:r>
            <a:r>
              <a:rPr lang="fr-FR" sz="4000" i="1" dirty="0" err="1">
                <a:solidFill>
                  <a:srgbClr val="00B0F0"/>
                </a:solidFill>
              </a:rPr>
              <a:t>mèvèy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Chita</a:t>
            </a:r>
            <a:r>
              <a:rPr lang="fr-FR" sz="4000" dirty="0">
                <a:solidFill>
                  <a:srgbClr val="F7E7EF"/>
                </a:solidFill>
              </a:rPr>
              <a:t> pou w </a:t>
            </a:r>
            <a:r>
              <a:rPr lang="fr-FR" sz="4000" dirty="0" err="1">
                <a:solidFill>
                  <a:srgbClr val="F7E7EF"/>
                </a:solidFill>
              </a:rPr>
              <a:t>kontwole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Chita</a:t>
            </a:r>
            <a:r>
              <a:rPr lang="fr-FR" sz="4000" i="1" dirty="0">
                <a:solidFill>
                  <a:srgbClr val="00B0F0"/>
                </a:solidFill>
              </a:rPr>
              <a:t> pou w </a:t>
            </a:r>
            <a:r>
              <a:rPr lang="fr-FR" sz="4000" i="1" dirty="0" err="1">
                <a:solidFill>
                  <a:srgbClr val="00B0F0"/>
                </a:solidFill>
              </a:rPr>
              <a:t>kontwole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 – pou w </a:t>
            </a:r>
            <a:r>
              <a:rPr lang="fr-FR" sz="4000" i="1" dirty="0" err="1">
                <a:solidFill>
                  <a:srgbClr val="00B0F0"/>
                </a:solidFill>
              </a:rPr>
              <a:t>kontwole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0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anvan</a:t>
            </a:r>
            <a:r>
              <a:rPr lang="fr-FR" sz="4000" dirty="0">
                <a:solidFill>
                  <a:srgbClr val="F7E7EF"/>
                </a:solidFill>
              </a:rPr>
              <a:t>, al adore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(Men, </a:t>
            </a:r>
            <a:r>
              <a:rPr lang="fr-FR" sz="4000" i="1" dirty="0" err="1">
                <a:solidFill>
                  <a:srgbClr val="00B0F0"/>
                </a:solidFill>
              </a:rPr>
              <a:t>anvan</a:t>
            </a:r>
            <a:r>
              <a:rPr lang="fr-FR" sz="4000" i="1" dirty="0">
                <a:solidFill>
                  <a:srgbClr val="00B0F0"/>
                </a:solidFill>
              </a:rPr>
              <a:t>, al adore - al adore)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sispann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9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Konte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mèvèy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Bondye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yo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-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mèvèy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Bondye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yo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kontwole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Chita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pou w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kontwole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yo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– pou w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kontwole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yo</a:t>
            </a:r>
            <a:r>
              <a:rPr lang="fr-FR" sz="4000" i="1" dirty="0" smtClean="0">
                <a:solidFill>
                  <a:srgbClr val="00B0F0"/>
                </a:solidFill>
                <a:latin typeface="+mj-lt"/>
              </a:rPr>
              <a:t>)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6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anvan</a:t>
            </a:r>
            <a:r>
              <a:rPr lang="fr-FR" sz="4000" dirty="0">
                <a:solidFill>
                  <a:srgbClr val="F7E7EF"/>
                </a:solidFill>
              </a:rPr>
              <a:t>, al adore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(Men, </a:t>
            </a:r>
            <a:r>
              <a:rPr lang="fr-FR" sz="4000" i="1" dirty="0" err="1">
                <a:solidFill>
                  <a:srgbClr val="00B0F0"/>
                </a:solidFill>
              </a:rPr>
              <a:t>anvan</a:t>
            </a:r>
            <a:r>
              <a:rPr lang="fr-FR" sz="4000" i="1" dirty="0">
                <a:solidFill>
                  <a:srgbClr val="00B0F0"/>
                </a:solidFill>
              </a:rPr>
              <a:t>, al adore - al adore)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sispann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1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twò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do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w panse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venkè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mèvèy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Konte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mèvèy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 - </a:t>
            </a:r>
            <a:r>
              <a:rPr lang="fr-FR" sz="4000" i="1" dirty="0" err="1">
                <a:solidFill>
                  <a:srgbClr val="00B0F0"/>
                </a:solidFill>
              </a:rPr>
              <a:t>mèvèy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Chita</a:t>
            </a:r>
            <a:r>
              <a:rPr lang="fr-FR" sz="4000" dirty="0">
                <a:solidFill>
                  <a:srgbClr val="F7E7EF"/>
                </a:solidFill>
              </a:rPr>
              <a:t> pou w </a:t>
            </a:r>
            <a:r>
              <a:rPr lang="fr-FR" sz="4000" dirty="0" err="1">
                <a:solidFill>
                  <a:srgbClr val="F7E7EF"/>
                </a:solidFill>
              </a:rPr>
              <a:t>kontwole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Chita</a:t>
            </a:r>
            <a:r>
              <a:rPr lang="fr-FR" sz="4000" i="1" dirty="0">
                <a:solidFill>
                  <a:srgbClr val="00B0F0"/>
                </a:solidFill>
              </a:rPr>
              <a:t> pou w </a:t>
            </a:r>
            <a:r>
              <a:rPr lang="fr-FR" sz="4000" i="1" dirty="0" err="1">
                <a:solidFill>
                  <a:srgbClr val="00B0F0"/>
                </a:solidFill>
              </a:rPr>
              <a:t>kontwole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 – pou w </a:t>
            </a:r>
            <a:r>
              <a:rPr lang="fr-FR" sz="4000" i="1" dirty="0" err="1">
                <a:solidFill>
                  <a:srgbClr val="00B0F0"/>
                </a:solidFill>
              </a:rPr>
              <a:t>kontwole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3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Men, </a:t>
            </a:r>
            <a:r>
              <a:rPr lang="fr-FR" sz="4000" dirty="0" err="1">
                <a:solidFill>
                  <a:srgbClr val="F7E7EF"/>
                </a:solidFill>
              </a:rPr>
              <a:t>anvan</a:t>
            </a:r>
            <a:r>
              <a:rPr lang="fr-FR" sz="4000" dirty="0">
                <a:solidFill>
                  <a:srgbClr val="F7E7EF"/>
                </a:solidFill>
              </a:rPr>
              <a:t>, al adore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(Men, </a:t>
            </a:r>
            <a:r>
              <a:rPr lang="fr-FR" sz="4000" i="1" dirty="0" err="1">
                <a:solidFill>
                  <a:srgbClr val="00B0F0"/>
                </a:solidFill>
              </a:rPr>
              <a:t>anvan</a:t>
            </a:r>
            <a:r>
              <a:rPr lang="fr-FR" sz="4000" i="1" dirty="0">
                <a:solidFill>
                  <a:srgbClr val="00B0F0"/>
                </a:solidFill>
              </a:rPr>
              <a:t>, al adore - al adore)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p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sispann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2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Si w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vwayaj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Plis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trezò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Panse 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eritaj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1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:</a:t>
            </a:r>
          </a:p>
          <a:p>
            <a:pPr algn="ctr"/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Konte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mèvèy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Bondye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Konte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mèvèy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 - </a:t>
            </a:r>
            <a:r>
              <a:rPr lang="fr-FR" sz="4000" i="1" dirty="0" err="1">
                <a:solidFill>
                  <a:srgbClr val="00B0F0"/>
                </a:solidFill>
              </a:rPr>
              <a:t>mèvèy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Bondye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Chita</a:t>
            </a:r>
            <a:r>
              <a:rPr lang="fr-FR" sz="4000" dirty="0">
                <a:solidFill>
                  <a:srgbClr val="F7E7EF"/>
                </a:solidFill>
              </a:rPr>
              <a:t> pou w </a:t>
            </a:r>
            <a:r>
              <a:rPr lang="fr-FR" sz="4000" dirty="0" err="1">
                <a:solidFill>
                  <a:srgbClr val="F7E7EF"/>
                </a:solidFill>
              </a:rPr>
              <a:t>kontwole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</a:rPr>
              <a:t>(</a:t>
            </a:r>
            <a:r>
              <a:rPr lang="fr-FR" sz="4000" i="1" dirty="0" err="1">
                <a:solidFill>
                  <a:srgbClr val="00B0F0"/>
                </a:solidFill>
              </a:rPr>
              <a:t>Chita</a:t>
            </a:r>
            <a:r>
              <a:rPr lang="fr-FR" sz="4000" i="1" dirty="0">
                <a:solidFill>
                  <a:srgbClr val="00B0F0"/>
                </a:solidFill>
              </a:rPr>
              <a:t> pou w </a:t>
            </a:r>
            <a:r>
              <a:rPr lang="fr-FR" sz="4000" i="1" dirty="0" err="1">
                <a:solidFill>
                  <a:srgbClr val="00B0F0"/>
                </a:solidFill>
              </a:rPr>
              <a:t>kontwole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 – pou w </a:t>
            </a:r>
            <a:r>
              <a:rPr lang="fr-FR" sz="4000" i="1" dirty="0" err="1">
                <a:solidFill>
                  <a:srgbClr val="00B0F0"/>
                </a:solidFill>
              </a:rPr>
              <a:t>kontwole</a:t>
            </a:r>
            <a:r>
              <a:rPr lang="fr-FR" sz="4000" i="1" dirty="0">
                <a:solidFill>
                  <a:srgbClr val="00B0F0"/>
                </a:solidFill>
              </a:rPr>
              <a:t> </a:t>
            </a:r>
            <a:r>
              <a:rPr lang="fr-FR" sz="4000" i="1" dirty="0" err="1">
                <a:solidFill>
                  <a:srgbClr val="00B0F0"/>
                </a:solidFill>
              </a:rPr>
              <a:t>yo</a:t>
            </a:r>
            <a:r>
              <a:rPr lang="fr-FR" sz="4000" i="1" dirty="0">
                <a:solidFill>
                  <a:srgbClr val="00B0F0"/>
                </a:solidFill>
              </a:rPr>
              <a:t>)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125 - </a:t>
            </a:r>
            <a:r>
              <a:rPr lang="en-US" b="1" dirty="0" err="1">
                <a:solidFill>
                  <a:schemeClr val="accent2"/>
                </a:solidFill>
              </a:rPr>
              <a:t>Lè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wout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gen </a:t>
            </a:r>
            <a:r>
              <a:rPr lang="en-US" b="1" dirty="0" err="1">
                <a:solidFill>
                  <a:schemeClr val="accent2"/>
                </a:solidFill>
              </a:rPr>
              <a:t>gwo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tanpèt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0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530</Words>
  <Application>Microsoft Office PowerPoint</Application>
  <PresentationFormat>On-screen Show (4:3)</PresentationFormat>
  <Paragraphs>88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592</cp:revision>
  <dcterms:created xsi:type="dcterms:W3CDTF">2009-05-04T14:08:13Z</dcterms:created>
  <dcterms:modified xsi:type="dcterms:W3CDTF">2018-12-06T00:59:45Z</dcterms:modified>
</cp:coreProperties>
</file>