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6" r:id="rId3"/>
    <p:sldId id="307" r:id="rId4"/>
    <p:sldId id="308" r:id="rId5"/>
    <p:sldId id="309" r:id="rId6"/>
    <p:sldId id="310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Remèt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lavi</a:t>
            </a:r>
            <a:r>
              <a:rPr lang="fr-FR" sz="4400" b="1" dirty="0">
                <a:solidFill>
                  <a:srgbClr val="F7E7EF"/>
                </a:solidFill>
              </a:rPr>
              <a:t> Ou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Ezayi</a:t>
            </a:r>
            <a:r>
              <a:rPr lang="fr-FR" sz="4400" i="1" dirty="0">
                <a:solidFill>
                  <a:srgbClr val="F7E7EF"/>
                </a:solidFill>
              </a:rPr>
              <a:t> 35.4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N°124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Abandonne ta vie…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Lespri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>
                <a:solidFill>
                  <a:srgbClr val="B2B2B2"/>
                </a:solidFill>
              </a:rPr>
              <a:t>Lavi,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 Paul Gerhardt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Melchior  </a:t>
            </a:r>
            <a:r>
              <a:rPr lang="fr-FR" sz="1200" dirty="0" err="1">
                <a:solidFill>
                  <a:srgbClr val="B2B2B2"/>
                </a:solidFill>
              </a:rPr>
              <a:t>Teschoor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124 - </a:t>
            </a:r>
            <a:r>
              <a:rPr lang="en-US" b="1" dirty="0" err="1">
                <a:solidFill>
                  <a:schemeClr val="accent2"/>
                </a:solidFill>
              </a:rPr>
              <a:t>Remèt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L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travèse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van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Zanmi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pinga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repo.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124 - </a:t>
            </a:r>
            <a:r>
              <a:rPr lang="en-US" b="1" dirty="0" err="1">
                <a:solidFill>
                  <a:schemeClr val="accent2"/>
                </a:solidFill>
              </a:rPr>
              <a:t>Remèt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esperans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ou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Li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asirans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 je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fikse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Al di Li ou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Li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Liberatè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124 - </a:t>
            </a:r>
            <a:r>
              <a:rPr lang="en-US" b="1" dirty="0" err="1">
                <a:solidFill>
                  <a:schemeClr val="accent2"/>
                </a:solidFill>
              </a:rPr>
              <a:t>Remèt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35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bon Papa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tandrès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blese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geri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Papa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Tristès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124 - </a:t>
            </a:r>
            <a:r>
              <a:rPr lang="en-US" b="1" dirty="0" err="1">
                <a:solidFill>
                  <a:schemeClr val="accent2"/>
                </a:solidFill>
              </a:rPr>
              <a:t>Remèt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8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trepase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pinga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kisa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gras Li,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aji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124 - </a:t>
            </a:r>
            <a:r>
              <a:rPr lang="en-US" b="1" dirty="0" err="1">
                <a:solidFill>
                  <a:schemeClr val="accent2"/>
                </a:solidFill>
              </a:rPr>
              <a:t>Remèt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3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pasyans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tristès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pwomès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124 - </a:t>
            </a:r>
            <a:r>
              <a:rPr lang="en-US" b="1" dirty="0" err="1">
                <a:solidFill>
                  <a:schemeClr val="accent2"/>
                </a:solidFill>
              </a:rPr>
              <a:t>Remèt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3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341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586</cp:revision>
  <dcterms:created xsi:type="dcterms:W3CDTF">2009-05-04T14:08:13Z</dcterms:created>
  <dcterms:modified xsi:type="dcterms:W3CDTF">2018-12-05T23:37:32Z</dcterms:modified>
</cp:coreProperties>
</file>