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Sou lanmè a… yon ti bato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Matye 8.24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Une nacelle en silence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Drapre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H. </a:t>
            </a:r>
            <a:r>
              <a:rPr lang="fr-FR" sz="1200" dirty="0" err="1">
                <a:solidFill>
                  <a:srgbClr val="B2B2B2"/>
                </a:solidFill>
              </a:rPr>
              <a:t>Megroz-Cornaz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</a:t>
            </a:r>
            <a:r>
              <a:rPr lang="fr-FR" sz="1200" dirty="0" err="1">
                <a:solidFill>
                  <a:srgbClr val="B2B2B2"/>
                </a:solidFill>
              </a:rPr>
              <a:t>Batchelder</a:t>
            </a:r>
            <a:r>
              <a:rPr lang="fr-FR" sz="1200" dirty="0">
                <a:solidFill>
                  <a:srgbClr val="B2B2B2"/>
                </a:solidFill>
              </a:rPr>
              <a:t> Bradbury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dousman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navige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;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vag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monte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vag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monte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Gade </a:t>
            </a:r>
            <a:r>
              <a:rPr lang="fr-FR" sz="4000" dirty="0" err="1">
                <a:solidFill>
                  <a:srgbClr val="F7E7EF"/>
                </a:solidFill>
              </a:rPr>
              <a:t>kijan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detrès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peri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feblès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menmsi</a:t>
            </a:r>
            <a:r>
              <a:rPr lang="fr-FR" sz="4000" dirty="0">
                <a:solidFill>
                  <a:srgbClr val="F7E7EF"/>
                </a:solidFill>
              </a:rPr>
              <a:t> y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dòmi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li pou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reveye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Èske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li pou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reveye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Èske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èske</a:t>
            </a:r>
            <a:r>
              <a:rPr lang="fr-FR" sz="4000" dirty="0">
                <a:solidFill>
                  <a:srgbClr val="F7E7EF"/>
                </a:solidFill>
              </a:rPr>
              <a:t> Ou vin </a:t>
            </a:r>
            <a:r>
              <a:rPr lang="fr-FR" sz="4000" dirty="0" err="1">
                <a:solidFill>
                  <a:srgbClr val="F7E7EF"/>
                </a:solidFill>
              </a:rPr>
              <a:t>ensansib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kijan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, pou Ou, tout </a:t>
            </a:r>
            <a:r>
              <a:rPr lang="fr-FR" sz="4000" dirty="0" err="1">
                <a:solidFill>
                  <a:srgbClr val="F7E7EF"/>
                </a:solidFill>
              </a:rPr>
              <a:t>mirak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posib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n,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neye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a Li </a:t>
            </a:r>
            <a:r>
              <a:rPr lang="fr-FR" sz="4000" dirty="0" err="1">
                <a:solidFill>
                  <a:srgbClr val="F7E7EF"/>
                </a:solidFill>
              </a:rPr>
              <a:t>pwoche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Epi L di van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: “</a:t>
            </a:r>
            <a:r>
              <a:rPr lang="fr-FR" sz="4000" dirty="0" err="1">
                <a:solidFill>
                  <a:srgbClr val="F7E7EF"/>
                </a:solidFill>
              </a:rPr>
              <a:t>Kalma</a:t>
            </a:r>
            <a:r>
              <a:rPr lang="fr-FR" sz="4000" dirty="0" smtClean="0">
                <a:solidFill>
                  <a:srgbClr val="F7E7EF"/>
                </a:solidFill>
              </a:rPr>
              <a:t>”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trandrès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repwoche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ti </a:t>
            </a:r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trandrès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repwoche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ti </a:t>
            </a:r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4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Konsa</a:t>
            </a:r>
            <a:r>
              <a:rPr lang="fr-FR" sz="4000" dirty="0">
                <a:solidFill>
                  <a:srgbClr val="F7E7EF"/>
                </a:solidFill>
              </a:rPr>
              <a:t>, se </a:t>
            </a:r>
            <a:r>
              <a:rPr lang="fr-FR" sz="4000" dirty="0" err="1">
                <a:solidFill>
                  <a:srgbClr val="F7E7EF"/>
                </a:solidFill>
              </a:rPr>
              <a:t>souvan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Loraj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twouble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malgre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anvan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Li, Li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tandrès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E,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chanje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mouton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detrès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bèje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mouton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detrès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bèje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123 -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lanmè</a:t>
            </a:r>
            <a:r>
              <a:rPr lang="en-US" b="1" dirty="0">
                <a:solidFill>
                  <a:schemeClr val="accent2"/>
                </a:solidFill>
              </a:rPr>
              <a:t> a… yon </a:t>
            </a:r>
            <a:r>
              <a:rPr lang="en-US" b="1" dirty="0" err="1">
                <a:solidFill>
                  <a:schemeClr val="accent2"/>
                </a:solidFill>
              </a:rPr>
              <a:t>ti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bato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412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580</cp:revision>
  <dcterms:created xsi:type="dcterms:W3CDTF">2009-05-04T14:08:13Z</dcterms:created>
  <dcterms:modified xsi:type="dcterms:W3CDTF">2018-12-04T18:25:09Z</dcterms:modified>
</cp:coreProperties>
</file>