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i-FI" sz="4400" b="1" dirty="0">
                <a:solidFill>
                  <a:srgbClr val="F7E7EF"/>
                </a:solidFill>
              </a:rPr>
              <a:t>Se pi gwo ranpa</a:t>
            </a:r>
          </a:p>
          <a:p>
            <a:r>
              <a:rPr lang="fi-FI" sz="4400" i="1" dirty="0">
                <a:solidFill>
                  <a:srgbClr val="F7E7EF"/>
                </a:solidFill>
              </a:rPr>
              <a:t>Sòm 46.1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N°122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C’est un rempart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H.Lutteroth</a:t>
            </a:r>
            <a:r>
              <a:rPr lang="fr-FR" sz="1200" dirty="0">
                <a:solidFill>
                  <a:srgbClr val="B2B2B2"/>
                </a:solidFill>
              </a:rPr>
              <a:t>, </a:t>
            </a:r>
            <a:r>
              <a:rPr lang="fr-FR" sz="1200" dirty="0" err="1">
                <a:solidFill>
                  <a:srgbClr val="B2B2B2"/>
                </a:solidFill>
              </a:rPr>
              <a:t>dap</a:t>
            </a:r>
            <a:r>
              <a:rPr lang="fr-FR" sz="1200" dirty="0">
                <a:solidFill>
                  <a:srgbClr val="B2B2B2"/>
                </a:solidFill>
              </a:rPr>
              <a:t>. Martin Luther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Martin Luther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122 - Se pi </a:t>
            </a:r>
            <a:r>
              <a:rPr lang="en-US" b="1" dirty="0" err="1">
                <a:solidFill>
                  <a:schemeClr val="accent2"/>
                </a:solidFill>
              </a:rPr>
              <a:t>gwo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ranpa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ranpa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delivrans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defans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sèten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Lennmi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bare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wout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 smtClean="0">
                <a:solidFill>
                  <a:srgbClr val="F7E7EF"/>
                </a:solidFill>
              </a:rPr>
              <a:t>,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122 - Se pi </a:t>
            </a:r>
            <a:r>
              <a:rPr lang="en-US" b="1" dirty="0" err="1">
                <a:solidFill>
                  <a:schemeClr val="accent2"/>
                </a:solidFill>
              </a:rPr>
              <a:t>gwo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ranpa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</a:rPr>
              <a:t>Li </a:t>
            </a:r>
            <a:r>
              <a:rPr lang="fr-FR" sz="4000" dirty="0" err="1">
                <a:solidFill>
                  <a:srgbClr val="F7E7EF"/>
                </a:solidFill>
              </a:rPr>
              <a:t>dedouble</a:t>
            </a:r>
            <a:r>
              <a:rPr lang="fr-FR" sz="4000" dirty="0">
                <a:solidFill>
                  <a:srgbClr val="F7E7EF"/>
                </a:solidFill>
              </a:rPr>
              <a:t> sou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pou </a:t>
            </a:r>
            <a:r>
              <a:rPr lang="fr-FR" sz="4000" dirty="0" err="1">
                <a:solidFill>
                  <a:srgbClr val="F7E7EF"/>
                </a:solidFill>
              </a:rPr>
              <a:t>granmesi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Kisa</a:t>
            </a:r>
            <a:r>
              <a:rPr lang="fr-FR" sz="4000" dirty="0">
                <a:solidFill>
                  <a:srgbClr val="F7E7EF"/>
                </a:solidFill>
              </a:rPr>
              <a:t> l ka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fòs</a:t>
            </a:r>
            <a:r>
              <a:rPr lang="fr-FR" sz="4000" dirty="0">
                <a:solidFill>
                  <a:srgbClr val="F7E7EF"/>
                </a:solidFill>
              </a:rPr>
              <a:t> li ?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Letènèl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batay</a:t>
            </a:r>
            <a:r>
              <a:rPr lang="fr-FR" sz="4000" dirty="0">
                <a:solidFill>
                  <a:srgbClr val="F7E7EF"/>
                </a:solidFill>
              </a:rPr>
              <a:t> pou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122 - Se pi </a:t>
            </a:r>
            <a:r>
              <a:rPr lang="en-US" b="1" dirty="0" err="1">
                <a:solidFill>
                  <a:schemeClr val="accent2"/>
                </a:solidFill>
              </a:rPr>
              <a:t>gwo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ranpa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14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tonbe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chak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 ! Se </a:t>
            </a:r>
            <a:r>
              <a:rPr lang="fr-FR" sz="4000" dirty="0" err="1">
                <a:solidFill>
                  <a:srgbClr val="F7E7EF"/>
                </a:solidFill>
              </a:rPr>
              <a:t>feblès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fòs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Men, </a:t>
            </a:r>
            <a:r>
              <a:rPr lang="fr-FR" sz="4000" dirty="0" err="1">
                <a:solidFill>
                  <a:srgbClr val="F7E7EF"/>
                </a:solidFill>
              </a:rPr>
              <a:t>Sila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viktwa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Pase</a:t>
            </a:r>
            <a:r>
              <a:rPr lang="fr-FR" sz="4000" dirty="0">
                <a:solidFill>
                  <a:srgbClr val="F7E7EF"/>
                </a:solidFill>
              </a:rPr>
              <a:t> n </a:t>
            </a:r>
            <a:r>
              <a:rPr lang="fr-FR" sz="4000" dirty="0" err="1">
                <a:solidFill>
                  <a:srgbClr val="F7E7EF"/>
                </a:solidFill>
              </a:rPr>
              <a:t>dèyè</a:t>
            </a:r>
            <a:r>
              <a:rPr lang="fr-FR" sz="4000" dirty="0">
                <a:solidFill>
                  <a:srgbClr val="F7E7EF"/>
                </a:solidFill>
              </a:rPr>
              <a:t> L, Li </a:t>
            </a:r>
            <a:r>
              <a:rPr lang="fr-FR" sz="4000" dirty="0" err="1">
                <a:solidFill>
                  <a:srgbClr val="F7E7EF"/>
                </a:solidFill>
              </a:rPr>
              <a:t>kanpe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Kilès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defansè</a:t>
            </a:r>
            <a:r>
              <a:rPr lang="fr-FR" sz="4000" dirty="0">
                <a:solidFill>
                  <a:srgbClr val="F7E7EF"/>
                </a:solidFill>
              </a:rPr>
              <a:t> sa </a:t>
            </a:r>
            <a:r>
              <a:rPr lang="fr-FR" sz="4000" dirty="0" smtClean="0">
                <a:solidFill>
                  <a:srgbClr val="F7E7EF"/>
                </a:solidFill>
              </a:rPr>
              <a:t>?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122 - Se pi </a:t>
            </a:r>
            <a:r>
              <a:rPr lang="en-US" b="1" dirty="0" err="1">
                <a:solidFill>
                  <a:schemeClr val="accent2"/>
                </a:solidFill>
              </a:rPr>
              <a:t>gwo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ranpa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42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Se Ou bon </a:t>
            </a:r>
            <a:r>
              <a:rPr lang="fr-FR" sz="4000" dirty="0" err="1">
                <a:solidFill>
                  <a:srgbClr val="F7E7EF"/>
                </a:solidFill>
              </a:rPr>
              <a:t>Sovè</a:t>
            </a:r>
            <a:r>
              <a:rPr lang="fr-FR" sz="4000" dirty="0">
                <a:solidFill>
                  <a:srgbClr val="F7E7EF"/>
                </a:solidFill>
              </a:rPr>
              <a:t> a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lame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Pèp</a:t>
            </a:r>
            <a:r>
              <a:rPr lang="fr-FR" sz="4000" dirty="0">
                <a:solidFill>
                  <a:srgbClr val="F7E7EF"/>
                </a:solidFill>
              </a:rPr>
              <a:t> Ou y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maspinen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Konnen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Liberatè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a.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122 - Se pi </a:t>
            </a:r>
            <a:r>
              <a:rPr lang="en-US" b="1" dirty="0" err="1">
                <a:solidFill>
                  <a:schemeClr val="accent2"/>
                </a:solidFill>
              </a:rPr>
              <a:t>gwo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ranpa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74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Ala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baka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met </a:t>
            </a:r>
            <a:r>
              <a:rPr lang="fr-FR" sz="4000" dirty="0" err="1">
                <a:solidFill>
                  <a:srgbClr val="F7E7EF"/>
                </a:solidFill>
              </a:rPr>
              <a:t>presyon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Legliz</a:t>
            </a:r>
            <a:r>
              <a:rPr lang="fr-FR" sz="4000" dirty="0">
                <a:solidFill>
                  <a:srgbClr val="F7E7EF"/>
                </a:solidFill>
              </a:rPr>
              <a:t> la bat </a:t>
            </a:r>
            <a:r>
              <a:rPr lang="fr-FR" sz="4000" dirty="0" err="1">
                <a:solidFill>
                  <a:srgbClr val="F7E7EF"/>
                </a:solidFill>
              </a:rPr>
              <a:t>ba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p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bak,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se </a:t>
            </a:r>
            <a:r>
              <a:rPr lang="fr-FR" sz="4000" dirty="0" err="1">
                <a:solidFill>
                  <a:srgbClr val="F7E7EF"/>
                </a:solidFill>
              </a:rPr>
              <a:t>Siyon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nan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chita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Satan </a:t>
            </a:r>
            <a:r>
              <a:rPr lang="fr-FR" sz="4000" dirty="0" err="1">
                <a:solidFill>
                  <a:srgbClr val="F7E7EF"/>
                </a:solidFill>
              </a:rPr>
              <a:t>chache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ranfò</a:t>
            </a:r>
            <a:r>
              <a:rPr lang="fr-FR" sz="4000" dirty="0" smtClean="0">
                <a:solidFill>
                  <a:srgbClr val="F7E7EF"/>
                </a:solidFill>
              </a:rPr>
              <a:t>,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122 - Se pi </a:t>
            </a:r>
            <a:r>
              <a:rPr lang="en-US" b="1" dirty="0" err="1">
                <a:solidFill>
                  <a:schemeClr val="accent2"/>
                </a:solidFill>
              </a:rPr>
              <a:t>gwo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ranpa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62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L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simaye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lanmò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pou </a:t>
            </a:r>
            <a:r>
              <a:rPr lang="fr-FR" sz="4000" dirty="0" err="1">
                <a:solidFill>
                  <a:srgbClr val="F7E7EF"/>
                </a:solidFill>
              </a:rPr>
              <a:t>granmesi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</a:t>
            </a:r>
            <a:r>
              <a:rPr lang="fr-FR" sz="4000" dirty="0" err="1">
                <a:solidFill>
                  <a:srgbClr val="F7E7EF"/>
                </a:solidFill>
              </a:rPr>
              <a:t>tèt</a:t>
            </a:r>
            <a:r>
              <a:rPr lang="fr-FR" sz="4000" dirty="0">
                <a:solidFill>
                  <a:srgbClr val="F7E7EF"/>
                </a:solidFill>
              </a:rPr>
              <a:t> li l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toupizi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sèl</a:t>
            </a:r>
            <a:r>
              <a:rPr lang="fr-FR" sz="4000" dirty="0">
                <a:solidFill>
                  <a:srgbClr val="F7E7EF"/>
                </a:solidFill>
              </a:rPr>
              <a:t> mo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n </a:t>
            </a:r>
            <a:r>
              <a:rPr lang="fr-FR" sz="4000" dirty="0" err="1">
                <a:solidFill>
                  <a:srgbClr val="F7E7EF"/>
                </a:solidFill>
              </a:rPr>
              <a:t>fò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122 - Se pi </a:t>
            </a:r>
            <a:r>
              <a:rPr lang="en-US" b="1" dirty="0" err="1">
                <a:solidFill>
                  <a:schemeClr val="accent2"/>
                </a:solidFill>
              </a:rPr>
              <a:t>gwo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ranpa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13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Di li, o di mo </a:t>
            </a:r>
            <a:r>
              <a:rPr lang="fr-FR" sz="4000" dirty="0" err="1">
                <a:solidFill>
                  <a:srgbClr val="F7E7EF"/>
                </a:solidFill>
              </a:rPr>
              <a:t>vanyan</a:t>
            </a:r>
            <a:r>
              <a:rPr lang="fr-FR" sz="4000" dirty="0">
                <a:solidFill>
                  <a:srgbClr val="F7E7EF"/>
                </a:solidFill>
              </a:rPr>
              <a:t> sa,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Di li nan tout </a:t>
            </a:r>
            <a:r>
              <a:rPr lang="fr-FR" sz="4000" dirty="0" err="1">
                <a:solidFill>
                  <a:srgbClr val="F7E7EF"/>
                </a:solidFill>
              </a:rPr>
              <a:t>detrès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Ba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pandan</a:t>
            </a:r>
            <a:r>
              <a:rPr lang="fr-FR" sz="4000" dirty="0">
                <a:solidFill>
                  <a:srgbClr val="F7E7EF"/>
                </a:solidFill>
              </a:rPr>
              <a:t> Ou nan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la,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Pi </a:t>
            </a:r>
            <a:r>
              <a:rPr lang="fr-FR" sz="4000" dirty="0" err="1">
                <a:solidFill>
                  <a:srgbClr val="F7E7EF"/>
                </a:solidFill>
              </a:rPr>
              <a:t>bèl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kado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.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mèt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zafè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 smtClean="0">
                <a:solidFill>
                  <a:srgbClr val="F7E7EF"/>
                </a:solidFill>
              </a:rPr>
              <a:t>,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122 - Se pi </a:t>
            </a:r>
            <a:r>
              <a:rPr lang="en-US" b="1" dirty="0" err="1">
                <a:solidFill>
                  <a:schemeClr val="accent2"/>
                </a:solidFill>
              </a:rPr>
              <a:t>gwo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ranpa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9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met </a:t>
            </a:r>
            <a:r>
              <a:rPr lang="fr-FR" sz="4000" dirty="0" err="1">
                <a:solidFill>
                  <a:srgbClr val="F7E7EF"/>
                </a:solidFill>
              </a:rPr>
              <a:t>lage</a:t>
            </a:r>
            <a:r>
              <a:rPr lang="fr-FR" sz="4000" dirty="0">
                <a:solidFill>
                  <a:srgbClr val="F7E7EF"/>
                </a:solidFill>
              </a:rPr>
              <a:t> n nan </a:t>
            </a:r>
            <a:r>
              <a:rPr lang="fr-FR" sz="4000" dirty="0" err="1">
                <a:solidFill>
                  <a:srgbClr val="F7E7EF"/>
                </a:solidFill>
              </a:rPr>
              <a:t>twou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Sa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n </a:t>
            </a:r>
            <a:r>
              <a:rPr lang="fr-FR" sz="4000" dirty="0" err="1">
                <a:solidFill>
                  <a:srgbClr val="F7E7EF"/>
                </a:solidFill>
              </a:rPr>
              <a:t>anyen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Wi, gras Ou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plis </a:t>
            </a:r>
            <a:r>
              <a:rPr lang="fr-FR" sz="4000" dirty="0" err="1">
                <a:solidFill>
                  <a:srgbClr val="F7E7EF"/>
                </a:solidFill>
              </a:rPr>
              <a:t>byen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Wayòm</a:t>
            </a:r>
            <a:r>
              <a:rPr lang="fr-FR" sz="4000" dirty="0">
                <a:solidFill>
                  <a:srgbClr val="F7E7EF"/>
                </a:solidFill>
              </a:rPr>
              <a:t> Ou se pou </a:t>
            </a:r>
            <a:r>
              <a:rPr lang="fr-FR" sz="4000" dirty="0" err="1">
                <a:solidFill>
                  <a:srgbClr val="F7E7EF"/>
                </a:solidFill>
              </a:rPr>
              <a:t>pitit</a:t>
            </a:r>
            <a:r>
              <a:rPr lang="fr-FR" sz="4000">
                <a:solidFill>
                  <a:srgbClr val="F7E7EF"/>
                </a:solidFill>
              </a:rPr>
              <a:t> Ou.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122 - Se pi </a:t>
            </a:r>
            <a:r>
              <a:rPr lang="en-US" b="1" dirty="0" err="1">
                <a:solidFill>
                  <a:schemeClr val="accent2"/>
                </a:solidFill>
              </a:rPr>
              <a:t>gwo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ranpa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59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2042</TotalTime>
  <Words>338</Words>
  <Application>Microsoft Office PowerPoint</Application>
  <PresentationFormat>On-screen Show (4:3)</PresentationFormat>
  <Paragraphs>64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577</cp:revision>
  <dcterms:created xsi:type="dcterms:W3CDTF">2009-05-04T14:08:13Z</dcterms:created>
  <dcterms:modified xsi:type="dcterms:W3CDTF">2018-12-04T18:09:29Z</dcterms:modified>
</cp:coreProperties>
</file>