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pwoteje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43.1-7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Quel grand secours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F. </a:t>
            </a:r>
            <a:r>
              <a:rPr lang="fr-FR" sz="1200" dirty="0" err="1">
                <a:solidFill>
                  <a:srgbClr val="B2B2B2"/>
                </a:solidFill>
              </a:rPr>
              <a:t>Borloz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E. Lasserre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de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w, Li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L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w, Li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di «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ere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jere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se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tray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se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tray</a:t>
            </a:r>
            <a:r>
              <a:rPr lang="fr-FR" sz="4000" dirty="0">
                <a:solidFill>
                  <a:srgbClr val="F7E7EF"/>
                </a:solidFill>
              </a:rPr>
              <a:t>. »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</a:t>
            </a:r>
            <a:r>
              <a:rPr lang="fr-FR" sz="4000" dirty="0" err="1">
                <a:solidFill>
                  <a:srgbClr val="F7E7EF"/>
                </a:solidFill>
              </a:rPr>
              <a:t>reflechi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sou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L sou ou, Li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</a:t>
            </a:r>
            <a:r>
              <a:rPr lang="fr-FR" sz="4000" dirty="0" err="1">
                <a:solidFill>
                  <a:srgbClr val="F7E7EF"/>
                </a:solidFill>
              </a:rPr>
              <a:t>reveye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Bondye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plan pou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</a:t>
            </a:r>
            <a:r>
              <a:rPr lang="fr-FR" sz="4000" dirty="0" err="1">
                <a:solidFill>
                  <a:srgbClr val="F7E7EF"/>
                </a:solidFill>
              </a:rPr>
              <a:t>reveye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plan pou </a:t>
            </a:r>
            <a:r>
              <a:rPr lang="fr-FR" sz="4000" dirty="0" smtClean="0">
                <a:solidFill>
                  <a:srgbClr val="F7E7EF"/>
                </a:solidFill>
              </a:rPr>
              <a:t>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pwoteje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Kont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danje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ou sou </a:t>
            </a:r>
            <a:r>
              <a:rPr lang="fr-FR" sz="4000" dirty="0" err="1">
                <a:solidFill>
                  <a:srgbClr val="F7E7EF"/>
                </a:solidFill>
              </a:rPr>
              <a:t>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L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byen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Non L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fidèl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L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byen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Non L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fidèl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121 -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pwoteje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270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572</cp:revision>
  <dcterms:created xsi:type="dcterms:W3CDTF">2009-05-04T14:08:13Z</dcterms:created>
  <dcterms:modified xsi:type="dcterms:W3CDTF">2018-12-04T18:03:14Z</dcterms:modified>
</cp:coreProperties>
</file>