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Mèt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èske</a:t>
            </a:r>
            <a:r>
              <a:rPr lang="fr-FR" sz="4400" b="1" dirty="0">
                <a:solidFill>
                  <a:srgbClr val="F7E7EF"/>
                </a:solidFill>
              </a:rPr>
              <a:t> W </a:t>
            </a:r>
            <a:r>
              <a:rPr lang="fr-FR" sz="4400" b="1" dirty="0" err="1">
                <a:solidFill>
                  <a:srgbClr val="F7E7EF"/>
                </a:solidFill>
              </a:rPr>
              <a:t>tande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tanpèt</a:t>
            </a:r>
            <a:r>
              <a:rPr lang="fr-FR" sz="4400" b="1" dirty="0">
                <a:solidFill>
                  <a:srgbClr val="F7E7EF"/>
                </a:solidFill>
              </a:rPr>
              <a:t> la…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Matye</a:t>
            </a:r>
            <a:r>
              <a:rPr lang="fr-FR" sz="4400" i="1" dirty="0">
                <a:solidFill>
                  <a:srgbClr val="F7E7EF"/>
                </a:solidFill>
              </a:rPr>
              <a:t> 8.23-27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: Maître, entends-tu la tempête ?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Mary Ann Baker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H. R. Palmer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120 -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tanpèt</a:t>
            </a:r>
            <a:r>
              <a:rPr lang="fr-FR" b="1" dirty="0">
                <a:solidFill>
                  <a:schemeClr val="accent2"/>
                </a:solidFill>
              </a:rPr>
              <a:t> la…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dega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pale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kalma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bri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dòmi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zòrèy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120 -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tanpèt</a:t>
            </a:r>
            <a:r>
              <a:rPr lang="fr-FR" b="1" dirty="0">
                <a:solidFill>
                  <a:schemeClr val="accent2"/>
                </a:solidFill>
              </a:rPr>
              <a:t> la…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pale,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(O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lapè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 O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lapè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vag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ni van,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120 -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tanpèt</a:t>
            </a:r>
            <a:r>
              <a:rPr lang="fr-FR" b="1" dirty="0">
                <a:solidFill>
                  <a:schemeClr val="accent2"/>
                </a:solidFill>
              </a:rPr>
              <a:t> la…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gade,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pale,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alaso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detrès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ka 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120 -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tanpèt</a:t>
            </a:r>
            <a:r>
              <a:rPr lang="fr-FR" b="1" dirty="0">
                <a:solidFill>
                  <a:schemeClr val="accent2"/>
                </a:solidFill>
              </a:rPr>
              <a:t> la…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pale, </a:t>
            </a:r>
            <a:r>
              <a:rPr lang="fr-FR" sz="4000" dirty="0" err="1">
                <a:solidFill>
                  <a:srgbClr val="F7E7EF"/>
                </a:solidFill>
              </a:rPr>
              <a:t>lanmè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koute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 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lapè</a:t>
            </a:r>
            <a:r>
              <a:rPr lang="fr-FR" sz="4000" i="1" dirty="0">
                <a:solidFill>
                  <a:srgbClr val="00B0F0"/>
                </a:solidFill>
              </a:rPr>
              <a:t> ! O </a:t>
            </a:r>
            <a:r>
              <a:rPr lang="fr-FR" sz="4000" i="1" dirty="0" err="1">
                <a:solidFill>
                  <a:srgbClr val="00B0F0"/>
                </a:solidFill>
              </a:rPr>
              <a:t>lapè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Ni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vag</a:t>
            </a:r>
            <a:r>
              <a:rPr lang="fr-FR" sz="4000" dirty="0">
                <a:solidFill>
                  <a:srgbClr val="F7E7EF"/>
                </a:solidFill>
              </a:rPr>
              <a:t>, ni van, tout </a:t>
            </a:r>
            <a:r>
              <a:rPr lang="fr-FR" sz="4000" dirty="0" err="1">
                <a:solidFill>
                  <a:srgbClr val="F7E7EF"/>
                </a:solidFill>
              </a:rPr>
              <a:t>kalme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 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delivre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120 -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tanpèt</a:t>
            </a:r>
            <a:r>
              <a:rPr lang="fr-FR" b="1" dirty="0">
                <a:solidFill>
                  <a:schemeClr val="accent2"/>
                </a:solidFill>
              </a:rPr>
              <a:t> la…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Mèsi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 van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ale.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l pale.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men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met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konfyans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120 -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tanpèt</a:t>
            </a:r>
            <a:r>
              <a:rPr lang="fr-FR" b="1" dirty="0">
                <a:solidFill>
                  <a:schemeClr val="accent2"/>
                </a:solidFill>
              </a:rPr>
              <a:t> la…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pale, </a:t>
            </a:r>
            <a:r>
              <a:rPr lang="fr-FR" sz="4000" dirty="0" err="1">
                <a:solidFill>
                  <a:srgbClr val="F7E7EF"/>
                </a:solidFill>
              </a:rPr>
              <a:t>lanmè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koute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 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(O </a:t>
            </a:r>
            <a:r>
              <a:rPr lang="fr-FR" sz="4000" i="1" dirty="0" err="1">
                <a:solidFill>
                  <a:srgbClr val="00B0F0"/>
                </a:solidFill>
              </a:rPr>
              <a:t>lapè</a:t>
            </a:r>
            <a:r>
              <a:rPr lang="fr-FR" sz="4000" i="1" dirty="0">
                <a:solidFill>
                  <a:srgbClr val="00B0F0"/>
                </a:solidFill>
              </a:rPr>
              <a:t> ! O </a:t>
            </a:r>
            <a:r>
              <a:rPr lang="fr-FR" sz="4000" i="1" dirty="0" err="1">
                <a:solidFill>
                  <a:srgbClr val="00B0F0"/>
                </a:solidFill>
              </a:rPr>
              <a:t>lapè</a:t>
            </a:r>
            <a:r>
              <a:rPr lang="fr-FR" sz="4000" i="1" dirty="0">
                <a:solidFill>
                  <a:srgbClr val="00B0F0"/>
                </a:solidFill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Ni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vag</a:t>
            </a:r>
            <a:r>
              <a:rPr lang="fr-FR" sz="4000" dirty="0">
                <a:solidFill>
                  <a:srgbClr val="F7E7EF"/>
                </a:solidFill>
              </a:rPr>
              <a:t>, ni van, tout </a:t>
            </a:r>
            <a:r>
              <a:rPr lang="fr-FR" sz="4000" dirty="0" err="1">
                <a:solidFill>
                  <a:srgbClr val="F7E7EF"/>
                </a:solidFill>
              </a:rPr>
              <a:t>kalme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 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delivre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120 - </a:t>
            </a:r>
            <a:r>
              <a:rPr lang="fr-FR" b="1" dirty="0" err="1">
                <a:solidFill>
                  <a:schemeClr val="accent2"/>
                </a:solidFill>
              </a:rPr>
              <a:t>Mèt</a:t>
            </a:r>
            <a:r>
              <a:rPr lang="fr-FR" b="1" dirty="0">
                <a:solidFill>
                  <a:schemeClr val="accent2"/>
                </a:solidFill>
              </a:rPr>
              <a:t>, </a:t>
            </a:r>
            <a:r>
              <a:rPr lang="fr-FR" b="1" dirty="0" err="1">
                <a:solidFill>
                  <a:schemeClr val="accent2"/>
                </a:solidFill>
              </a:rPr>
              <a:t>èske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tande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tanpèt</a:t>
            </a:r>
            <a:r>
              <a:rPr lang="fr-FR" b="1" dirty="0">
                <a:solidFill>
                  <a:schemeClr val="accent2"/>
                </a:solidFill>
              </a:rPr>
              <a:t> la…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440</Words>
  <Application>Microsoft Office PowerPoint</Application>
  <PresentationFormat>On-screen Show (4:3)</PresentationFormat>
  <Paragraphs>74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569</cp:revision>
  <dcterms:created xsi:type="dcterms:W3CDTF">2009-05-04T14:08:13Z</dcterms:created>
  <dcterms:modified xsi:type="dcterms:W3CDTF">2018-12-06T00:54:37Z</dcterms:modified>
</cp:coreProperties>
</file>