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sldIdLst>
    <p:sldId id="304" r:id="rId2"/>
    <p:sldId id="306" r:id="rId3"/>
    <p:sldId id="307" r:id="rId4"/>
    <p:sldId id="308" r:id="rId5"/>
    <p:sldId id="309" r:id="rId6"/>
    <p:sldId id="310" r:id="rId7"/>
    <p:sldId id="311" r:id="rId8"/>
    <p:sldId id="312" r:id="rId9"/>
    <p:sldId id="313" r:id="rId10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FF"/>
    <a:srgbClr val="FFFFF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03" autoAdjust="0"/>
    <p:restoredTop sz="94660"/>
  </p:normalViewPr>
  <p:slideViewPr>
    <p:cSldViewPr>
      <p:cViewPr>
        <p:scale>
          <a:sx n="70" d="100"/>
          <a:sy n="70" d="100"/>
        </p:scale>
        <p:origin x="-1362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7AFA32A-7248-4F68-A93B-8324C062AE4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632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70EE9705-BE83-434D-A1B7-5CBEB9AFA45C}" type="slidenum">
              <a:rPr lang="fr-FR" sz="1200" smtClean="0"/>
              <a:pPr/>
              <a:t>1</a:t>
            </a:fld>
            <a:endParaRPr lang="fr-FR" sz="1200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2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3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4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5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6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7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8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9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3862C-AA33-4DA8-8AE8-A37E644D570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3234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A71FC-5D91-40BD-8A46-DB9696C83C6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1036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C0B3C-6AAA-4A9F-8527-FE06858D24C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5471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3B0AB-7F37-457A-9838-ADA28F6EE32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0552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CDF67-4C48-469D-B1A1-839FBCC3DFD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4101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DA231-B9F7-4D45-BB40-9A1BF5EB045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5778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69723-D5E6-4DD6-AFBB-6649230775C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9032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FB12F-7B80-42E7-AC40-0E557460CDF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6743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A461C-B5AF-4AB0-B18F-CB2A1C65597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7343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AD4F5-92CC-468A-B51A-092B1AF9D5D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877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6EC0D-A3B9-4051-9896-A6D1A3F6E44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148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5E"/>
            </a:gs>
            <a:gs pos="100000">
              <a:srgbClr val="0033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ECC8EE3-F3D0-4C0E-9ED8-3FAFB43175A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pitchFamily="-11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pitchFamily="-11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214313" y="3309938"/>
            <a:ext cx="8243887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de-DE" sz="4400" b="1" dirty="0">
                <a:solidFill>
                  <a:srgbClr val="F7E7EF"/>
                </a:solidFill>
              </a:rPr>
              <a:t>Bondye Vivan </a:t>
            </a:r>
          </a:p>
          <a:p>
            <a:r>
              <a:rPr lang="de-DE" sz="4400" i="1" dirty="0">
                <a:solidFill>
                  <a:srgbClr val="F7E7EF"/>
                </a:solidFill>
              </a:rPr>
              <a:t>Sòm 107.13</a:t>
            </a:r>
            <a:endParaRPr lang="pt-BR" sz="4400" i="1" dirty="0">
              <a:solidFill>
                <a:srgbClr val="F7E7EF"/>
              </a:solidFill>
            </a:endParaRP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228600" y="5715000"/>
            <a:ext cx="506412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fr-BE" sz="1800" dirty="0" err="1">
                <a:solidFill>
                  <a:srgbClr val="B2B2B2"/>
                </a:solidFill>
              </a:rPr>
              <a:t>Lespri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ak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Lavi</a:t>
            </a:r>
            <a:r>
              <a:rPr lang="fr-BE" sz="1800" dirty="0">
                <a:solidFill>
                  <a:srgbClr val="B2B2B2"/>
                </a:solidFill>
              </a:rPr>
              <a:t> - </a:t>
            </a:r>
            <a:r>
              <a:rPr lang="fr-BE" sz="1800" dirty="0" smtClean="0">
                <a:solidFill>
                  <a:srgbClr val="B2B2B2"/>
                </a:solidFill>
              </a:rPr>
              <a:t>N°119</a:t>
            </a:r>
            <a:endParaRPr lang="fr-BE" sz="1800" dirty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Repè</a:t>
            </a:r>
            <a:r>
              <a:rPr lang="fr-FR" sz="1200" dirty="0">
                <a:solidFill>
                  <a:srgbClr val="B2B2B2"/>
                </a:solidFill>
              </a:rPr>
              <a:t>: Dieu tout-puissant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Dapre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tèks</a:t>
            </a:r>
            <a:r>
              <a:rPr lang="fr-FR" sz="1200" dirty="0">
                <a:solidFill>
                  <a:srgbClr val="B2B2B2"/>
                </a:solidFill>
              </a:rPr>
              <a:t> : </a:t>
            </a:r>
            <a:r>
              <a:rPr lang="fr-FR" sz="1200" dirty="0" err="1">
                <a:solidFill>
                  <a:srgbClr val="B2B2B2"/>
                </a:solidFill>
              </a:rPr>
              <a:t>Mad</a:t>
            </a:r>
            <a:r>
              <a:rPr lang="fr-FR" sz="1200" dirty="0">
                <a:solidFill>
                  <a:srgbClr val="B2B2B2"/>
                </a:solidFill>
              </a:rPr>
              <a:t>. Maison 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Mizik</a:t>
            </a:r>
            <a:r>
              <a:rPr lang="fr-FR" sz="1200" dirty="0">
                <a:solidFill>
                  <a:srgbClr val="B2B2B2"/>
                </a:solidFill>
              </a:rPr>
              <a:t> : Haydn</a:t>
            </a:r>
            <a:endParaRPr lang="fr-FR" sz="1200" dirty="0">
              <a:solidFill>
                <a:srgbClr val="B2B2B2"/>
              </a:solidFill>
            </a:endParaRPr>
          </a:p>
        </p:txBody>
      </p:sp>
      <p:sp>
        <p:nvSpPr>
          <p:cNvPr id="2052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119 - </a:t>
            </a:r>
            <a:r>
              <a:rPr lang="en-US" b="1" dirty="0" err="1">
                <a:solidFill>
                  <a:schemeClr val="accent2"/>
                </a:solidFill>
              </a:rPr>
              <a:t>Bondye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Vivan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1.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Vivan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O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gran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delivrans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Se nan 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mete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esperans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Loraj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gwonde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lanmè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move, 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byen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Veye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tanpri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kenbe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men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.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119 - </a:t>
            </a:r>
            <a:r>
              <a:rPr lang="en-US" b="1" dirty="0" err="1">
                <a:solidFill>
                  <a:schemeClr val="accent2"/>
                </a:solidFill>
              </a:rPr>
              <a:t>Bondye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Vivan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9633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</a:rPr>
              <a:t>Loraj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gwonde</a:t>
            </a:r>
            <a:r>
              <a:rPr lang="fr-FR" sz="4000" dirty="0">
                <a:solidFill>
                  <a:srgbClr val="F7E7EF"/>
                </a:solidFill>
              </a:rPr>
              <a:t>, </a:t>
            </a:r>
            <a:r>
              <a:rPr lang="fr-FR" sz="4000" dirty="0" err="1">
                <a:solidFill>
                  <a:srgbClr val="F7E7EF"/>
                </a:solidFill>
              </a:rPr>
              <a:t>lanmè</a:t>
            </a:r>
            <a:r>
              <a:rPr lang="fr-FR" sz="4000" dirty="0">
                <a:solidFill>
                  <a:srgbClr val="F7E7EF"/>
                </a:solidFill>
              </a:rPr>
              <a:t> move, m </a:t>
            </a:r>
            <a:r>
              <a:rPr lang="fr-FR" sz="4000" dirty="0" err="1">
                <a:solidFill>
                  <a:srgbClr val="F7E7EF"/>
                </a:solidFill>
              </a:rPr>
              <a:t>pa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byen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Veye</a:t>
            </a:r>
            <a:r>
              <a:rPr lang="fr-FR" sz="4000" dirty="0">
                <a:solidFill>
                  <a:srgbClr val="F7E7EF"/>
                </a:solidFill>
              </a:rPr>
              <a:t> sou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, </a:t>
            </a:r>
            <a:r>
              <a:rPr lang="fr-FR" sz="4000" dirty="0" err="1">
                <a:solidFill>
                  <a:srgbClr val="F7E7EF"/>
                </a:solidFill>
              </a:rPr>
              <a:t>tanpri</a:t>
            </a:r>
            <a:r>
              <a:rPr lang="fr-FR" sz="4000" dirty="0">
                <a:solidFill>
                  <a:srgbClr val="F7E7EF"/>
                </a:solidFill>
              </a:rPr>
              <a:t>, </a:t>
            </a:r>
            <a:r>
              <a:rPr lang="fr-FR" sz="4000" dirty="0" err="1">
                <a:solidFill>
                  <a:srgbClr val="F7E7EF"/>
                </a:solidFill>
              </a:rPr>
              <a:t>kenbe</a:t>
            </a:r>
            <a:r>
              <a:rPr lang="fr-FR" sz="4000" dirty="0">
                <a:solidFill>
                  <a:srgbClr val="F7E7EF"/>
                </a:solidFill>
              </a:rPr>
              <a:t> men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119 - </a:t>
            </a:r>
            <a:r>
              <a:rPr lang="en-US" b="1" dirty="0" err="1">
                <a:solidFill>
                  <a:schemeClr val="accent2"/>
                </a:solidFill>
              </a:rPr>
              <a:t>Bondye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Vivan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2558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</a:rPr>
              <a:t>2.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Kilès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zanmi</a:t>
            </a:r>
            <a:r>
              <a:rPr lang="fr-FR" sz="4000" dirty="0">
                <a:solidFill>
                  <a:srgbClr val="F7E7EF"/>
                </a:solidFill>
              </a:rPr>
              <a:t>, </a:t>
            </a:r>
            <a:r>
              <a:rPr lang="fr-FR" sz="4000" dirty="0" err="1">
                <a:solidFill>
                  <a:srgbClr val="F7E7EF"/>
                </a:solidFill>
              </a:rPr>
              <a:t>kilès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moun</a:t>
            </a:r>
            <a:r>
              <a:rPr lang="fr-FR" sz="4000" dirty="0">
                <a:solidFill>
                  <a:srgbClr val="F7E7EF"/>
                </a:solidFill>
              </a:rPr>
              <a:t> sou bout </a:t>
            </a:r>
            <a:r>
              <a:rPr lang="fr-FR" sz="4000" dirty="0" err="1">
                <a:solidFill>
                  <a:srgbClr val="F7E7EF"/>
                </a:solidFill>
              </a:rPr>
              <a:t>tè</a:t>
            </a:r>
            <a:r>
              <a:rPr lang="fr-FR" sz="4000" dirty="0">
                <a:solidFill>
                  <a:srgbClr val="F7E7EF"/>
                </a:solidFill>
              </a:rPr>
              <a:t> sa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Ki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kapab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ede</a:t>
            </a:r>
            <a:r>
              <a:rPr lang="fr-FR" sz="4000" dirty="0">
                <a:solidFill>
                  <a:srgbClr val="F7E7EF"/>
                </a:solidFill>
              </a:rPr>
              <a:t> m nan </a:t>
            </a:r>
            <a:r>
              <a:rPr lang="fr-FR" sz="4000" dirty="0" err="1">
                <a:solidFill>
                  <a:srgbClr val="F7E7EF"/>
                </a:solidFill>
              </a:rPr>
              <a:t>doulè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anmè</a:t>
            </a:r>
            <a:r>
              <a:rPr lang="fr-FR" sz="4000" dirty="0">
                <a:solidFill>
                  <a:srgbClr val="F7E7EF"/>
                </a:solidFill>
              </a:rPr>
              <a:t> sa ?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Kote</a:t>
            </a:r>
            <a:r>
              <a:rPr lang="fr-FR" sz="4000" dirty="0">
                <a:solidFill>
                  <a:srgbClr val="F7E7EF"/>
                </a:solidFill>
              </a:rPr>
              <a:t> m </a:t>
            </a:r>
            <a:r>
              <a:rPr lang="fr-FR" sz="4000" dirty="0" err="1">
                <a:solidFill>
                  <a:srgbClr val="F7E7EF"/>
                </a:solidFill>
              </a:rPr>
              <a:t>prale</a:t>
            </a:r>
            <a:r>
              <a:rPr lang="fr-FR" sz="4000" dirty="0">
                <a:solidFill>
                  <a:srgbClr val="F7E7EF"/>
                </a:solidFill>
              </a:rPr>
              <a:t> si se </a:t>
            </a:r>
            <a:r>
              <a:rPr lang="fr-FR" sz="4000" dirty="0" err="1">
                <a:solidFill>
                  <a:srgbClr val="F7E7EF"/>
                </a:solidFill>
              </a:rPr>
              <a:t>pa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kote</a:t>
            </a:r>
            <a:r>
              <a:rPr lang="fr-FR" sz="4000" dirty="0">
                <a:solidFill>
                  <a:srgbClr val="F7E7EF"/>
                </a:solidFill>
              </a:rPr>
              <a:t> Ou ?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Pou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, </a:t>
            </a:r>
            <a:r>
              <a:rPr lang="fr-FR" sz="4000" dirty="0" err="1">
                <a:solidFill>
                  <a:srgbClr val="F7E7EF"/>
                </a:solidFill>
              </a:rPr>
              <a:t>Senyè</a:t>
            </a:r>
            <a:r>
              <a:rPr lang="fr-FR" sz="4000" dirty="0">
                <a:solidFill>
                  <a:srgbClr val="F7E7EF"/>
                </a:solidFill>
              </a:rPr>
              <a:t> W </a:t>
            </a:r>
            <a:r>
              <a:rPr lang="fr-FR" sz="4000" dirty="0" err="1">
                <a:solidFill>
                  <a:srgbClr val="F7E7EF"/>
                </a:solidFill>
              </a:rPr>
              <a:t>toujou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louvri</a:t>
            </a:r>
            <a:r>
              <a:rPr lang="fr-FR" sz="4000" dirty="0">
                <a:solidFill>
                  <a:srgbClr val="F7E7EF"/>
                </a:solidFill>
              </a:rPr>
              <a:t> men Ou. 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119 - </a:t>
            </a:r>
            <a:r>
              <a:rPr lang="en-US" b="1" dirty="0" err="1">
                <a:solidFill>
                  <a:schemeClr val="accent2"/>
                </a:solidFill>
              </a:rPr>
              <a:t>Bondye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Vivan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61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</a:rPr>
              <a:t>Kote</a:t>
            </a:r>
            <a:r>
              <a:rPr lang="fr-FR" sz="4000" dirty="0">
                <a:solidFill>
                  <a:srgbClr val="F7E7EF"/>
                </a:solidFill>
              </a:rPr>
              <a:t> m </a:t>
            </a:r>
            <a:r>
              <a:rPr lang="fr-FR" sz="4000" dirty="0" err="1">
                <a:solidFill>
                  <a:srgbClr val="F7E7EF"/>
                </a:solidFill>
              </a:rPr>
              <a:t>prale</a:t>
            </a:r>
            <a:r>
              <a:rPr lang="fr-FR" sz="4000" dirty="0">
                <a:solidFill>
                  <a:srgbClr val="F7E7EF"/>
                </a:solidFill>
              </a:rPr>
              <a:t> si se </a:t>
            </a:r>
            <a:r>
              <a:rPr lang="fr-FR" sz="4000" dirty="0" err="1">
                <a:solidFill>
                  <a:srgbClr val="F7E7EF"/>
                </a:solidFill>
              </a:rPr>
              <a:t>pa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kote</a:t>
            </a:r>
            <a:r>
              <a:rPr lang="fr-FR" sz="4000" dirty="0">
                <a:solidFill>
                  <a:srgbClr val="F7E7EF"/>
                </a:solidFill>
              </a:rPr>
              <a:t> Ou ?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Pou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, </a:t>
            </a:r>
            <a:r>
              <a:rPr lang="fr-FR" sz="4000" dirty="0" err="1">
                <a:solidFill>
                  <a:srgbClr val="F7E7EF"/>
                </a:solidFill>
              </a:rPr>
              <a:t>Senyè</a:t>
            </a:r>
            <a:r>
              <a:rPr lang="fr-FR" sz="4000" dirty="0">
                <a:solidFill>
                  <a:srgbClr val="F7E7EF"/>
                </a:solidFill>
              </a:rPr>
              <a:t> W </a:t>
            </a:r>
            <a:r>
              <a:rPr lang="fr-FR" sz="4000" dirty="0" err="1">
                <a:solidFill>
                  <a:srgbClr val="F7E7EF"/>
                </a:solidFill>
              </a:rPr>
              <a:t>toujou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louvri</a:t>
            </a:r>
            <a:r>
              <a:rPr lang="fr-FR" sz="4000" dirty="0">
                <a:solidFill>
                  <a:srgbClr val="F7E7EF"/>
                </a:solidFill>
              </a:rPr>
              <a:t> men Ou.</a:t>
            </a:r>
            <a:endParaRPr lang="fr-FR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119 - </a:t>
            </a:r>
            <a:r>
              <a:rPr lang="en-US" b="1" dirty="0" err="1">
                <a:solidFill>
                  <a:schemeClr val="accent2"/>
                </a:solidFill>
              </a:rPr>
              <a:t>Bondye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Vivan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8330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</a:rPr>
              <a:t>3. 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Malere</a:t>
            </a:r>
            <a:r>
              <a:rPr lang="fr-FR" sz="4000" dirty="0">
                <a:solidFill>
                  <a:srgbClr val="F7E7EF"/>
                </a:solidFill>
              </a:rPr>
              <a:t> a </a:t>
            </a:r>
            <a:r>
              <a:rPr lang="fr-FR" sz="4000" dirty="0" err="1">
                <a:solidFill>
                  <a:srgbClr val="F7E7EF"/>
                </a:solidFill>
              </a:rPr>
              <a:t>lè</a:t>
            </a:r>
            <a:r>
              <a:rPr lang="fr-FR" sz="4000" dirty="0">
                <a:solidFill>
                  <a:srgbClr val="F7E7EF"/>
                </a:solidFill>
              </a:rPr>
              <a:t> li nan </a:t>
            </a:r>
            <a:r>
              <a:rPr lang="fr-FR" sz="4000" dirty="0" err="1">
                <a:solidFill>
                  <a:srgbClr val="F7E7EF"/>
                </a:solidFill>
              </a:rPr>
              <a:t>gwo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pwoblèm</a:t>
            </a:r>
            <a:r>
              <a:rPr lang="fr-FR" sz="4000" dirty="0">
                <a:solidFill>
                  <a:srgbClr val="F7E7EF"/>
                </a:solidFill>
              </a:rPr>
              <a:t> li,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Li vin </a:t>
            </a:r>
            <a:r>
              <a:rPr lang="fr-FR" sz="4000" dirty="0" err="1">
                <a:solidFill>
                  <a:srgbClr val="F7E7EF"/>
                </a:solidFill>
              </a:rPr>
              <a:t>kote</a:t>
            </a:r>
            <a:r>
              <a:rPr lang="fr-FR" sz="4000" dirty="0">
                <a:solidFill>
                  <a:srgbClr val="F7E7EF"/>
                </a:solidFill>
              </a:rPr>
              <a:t> W, Ou </a:t>
            </a:r>
            <a:r>
              <a:rPr lang="fr-FR" sz="4000" dirty="0" err="1">
                <a:solidFill>
                  <a:srgbClr val="F7E7EF"/>
                </a:solidFill>
              </a:rPr>
              <a:t>koute</a:t>
            </a:r>
            <a:r>
              <a:rPr lang="fr-FR" sz="4000" dirty="0">
                <a:solidFill>
                  <a:srgbClr val="F7E7EF"/>
                </a:solidFill>
              </a:rPr>
              <a:t> li </a:t>
            </a:r>
            <a:r>
              <a:rPr lang="fr-FR" sz="4000" dirty="0" err="1">
                <a:solidFill>
                  <a:srgbClr val="F7E7EF"/>
                </a:solidFill>
              </a:rPr>
              <a:t>ak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plezi</a:t>
            </a:r>
            <a:r>
              <a:rPr lang="fr-FR" sz="4000" dirty="0">
                <a:solidFill>
                  <a:srgbClr val="F7E7EF"/>
                </a:solidFill>
              </a:rPr>
              <a:t>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Ale </a:t>
            </a:r>
            <a:r>
              <a:rPr lang="fr-FR" sz="4000" dirty="0" err="1">
                <a:solidFill>
                  <a:srgbClr val="F7E7EF"/>
                </a:solidFill>
              </a:rPr>
              <a:t>jwenn</a:t>
            </a:r>
            <a:r>
              <a:rPr lang="fr-FR" sz="4000" dirty="0">
                <a:solidFill>
                  <a:srgbClr val="F7E7EF"/>
                </a:solidFill>
              </a:rPr>
              <a:t> Li </a:t>
            </a:r>
            <a:r>
              <a:rPr lang="fr-FR" sz="4000" dirty="0" err="1">
                <a:solidFill>
                  <a:srgbClr val="F7E7EF"/>
                </a:solidFill>
              </a:rPr>
              <a:t>nou</a:t>
            </a:r>
            <a:r>
              <a:rPr lang="fr-FR" sz="4000" dirty="0">
                <a:solidFill>
                  <a:srgbClr val="F7E7EF"/>
                </a:solidFill>
              </a:rPr>
              <a:t> tout </a:t>
            </a:r>
            <a:r>
              <a:rPr lang="fr-FR" sz="4000" dirty="0" err="1">
                <a:solidFill>
                  <a:srgbClr val="F7E7EF"/>
                </a:solidFill>
              </a:rPr>
              <a:t>ki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fatige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N a </a:t>
            </a:r>
            <a:r>
              <a:rPr lang="fr-FR" sz="4000" dirty="0" err="1">
                <a:solidFill>
                  <a:srgbClr val="F7E7EF"/>
                </a:solidFill>
              </a:rPr>
              <a:t>retounen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geri</a:t>
            </a:r>
            <a:r>
              <a:rPr lang="fr-FR" sz="4000" dirty="0">
                <a:solidFill>
                  <a:srgbClr val="F7E7EF"/>
                </a:solidFill>
              </a:rPr>
              <a:t>, n a </a:t>
            </a:r>
            <a:r>
              <a:rPr lang="fr-FR" sz="4000" dirty="0" err="1">
                <a:solidFill>
                  <a:srgbClr val="F7E7EF"/>
                </a:solidFill>
              </a:rPr>
              <a:t>soulaje</a:t>
            </a:r>
            <a:r>
              <a:rPr lang="fr-FR" sz="4000" dirty="0" smtClean="0">
                <a:solidFill>
                  <a:srgbClr val="F7E7EF"/>
                </a:solidFill>
              </a:rPr>
              <a:t>.</a:t>
            </a:r>
            <a:endParaRPr lang="fr-FR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119 - </a:t>
            </a:r>
            <a:r>
              <a:rPr lang="en-US" b="1" dirty="0" err="1">
                <a:solidFill>
                  <a:schemeClr val="accent2"/>
                </a:solidFill>
              </a:rPr>
              <a:t>Bondye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Vivan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1345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</a:rPr>
              <a:t>Ale </a:t>
            </a:r>
            <a:r>
              <a:rPr lang="fr-FR" sz="4000" dirty="0" err="1">
                <a:solidFill>
                  <a:srgbClr val="F7E7EF"/>
                </a:solidFill>
              </a:rPr>
              <a:t>jwenn</a:t>
            </a:r>
            <a:r>
              <a:rPr lang="fr-FR" sz="4000" dirty="0">
                <a:solidFill>
                  <a:srgbClr val="F7E7EF"/>
                </a:solidFill>
              </a:rPr>
              <a:t> Li </a:t>
            </a:r>
            <a:r>
              <a:rPr lang="fr-FR" sz="4000" dirty="0" err="1">
                <a:solidFill>
                  <a:srgbClr val="F7E7EF"/>
                </a:solidFill>
              </a:rPr>
              <a:t>nou</a:t>
            </a:r>
            <a:r>
              <a:rPr lang="fr-FR" sz="4000" dirty="0">
                <a:solidFill>
                  <a:srgbClr val="F7E7EF"/>
                </a:solidFill>
              </a:rPr>
              <a:t> tout </a:t>
            </a:r>
            <a:r>
              <a:rPr lang="fr-FR" sz="4000" dirty="0" err="1">
                <a:solidFill>
                  <a:srgbClr val="F7E7EF"/>
                </a:solidFill>
              </a:rPr>
              <a:t>ki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fatige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N a </a:t>
            </a:r>
            <a:r>
              <a:rPr lang="fr-FR" sz="4000" dirty="0" err="1">
                <a:solidFill>
                  <a:srgbClr val="F7E7EF"/>
                </a:solidFill>
              </a:rPr>
              <a:t>retounen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geri</a:t>
            </a:r>
            <a:r>
              <a:rPr lang="fr-FR" sz="4000" dirty="0">
                <a:solidFill>
                  <a:srgbClr val="F7E7EF"/>
                </a:solidFill>
              </a:rPr>
              <a:t>, n a </a:t>
            </a:r>
            <a:r>
              <a:rPr lang="fr-FR" sz="4000" dirty="0" err="1">
                <a:solidFill>
                  <a:srgbClr val="F7E7EF"/>
                </a:solidFill>
              </a:rPr>
              <a:t>soulaje</a:t>
            </a:r>
            <a:r>
              <a:rPr lang="fr-FR" sz="4000" dirty="0">
                <a:solidFill>
                  <a:srgbClr val="F7E7EF"/>
                </a:solidFill>
              </a:rPr>
              <a:t>.</a:t>
            </a:r>
            <a:endParaRPr lang="fr-FR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119 - </a:t>
            </a:r>
            <a:r>
              <a:rPr lang="en-US" b="1" dirty="0" err="1">
                <a:solidFill>
                  <a:schemeClr val="accent2"/>
                </a:solidFill>
              </a:rPr>
              <a:t>Bondye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Vivan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3132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</a:rPr>
              <a:t>4.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Si m </a:t>
            </a:r>
            <a:r>
              <a:rPr lang="fr-FR" sz="4000" dirty="0" err="1">
                <a:solidFill>
                  <a:srgbClr val="F7E7EF"/>
                </a:solidFill>
              </a:rPr>
              <a:t>pa</a:t>
            </a:r>
            <a:r>
              <a:rPr lang="fr-FR" sz="4000" dirty="0">
                <a:solidFill>
                  <a:srgbClr val="F7E7EF"/>
                </a:solidFill>
              </a:rPr>
              <a:t> t </a:t>
            </a:r>
            <a:r>
              <a:rPr lang="fr-FR" sz="4000" dirty="0" err="1">
                <a:solidFill>
                  <a:srgbClr val="F7E7EF"/>
                </a:solidFill>
              </a:rPr>
              <a:t>genyen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lafwa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ki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konsole</a:t>
            </a:r>
            <a:r>
              <a:rPr lang="fr-FR" sz="4000" dirty="0">
                <a:solidFill>
                  <a:srgbClr val="F7E7EF"/>
                </a:solidFill>
              </a:rPr>
              <a:t> a,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t </a:t>
            </a:r>
            <a:r>
              <a:rPr lang="fr-FR" sz="4000" dirty="0" err="1">
                <a:solidFill>
                  <a:srgbClr val="F7E7EF"/>
                </a:solidFill>
              </a:rPr>
              <a:t>ap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twouve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lavi</a:t>
            </a:r>
            <a:r>
              <a:rPr lang="fr-FR" sz="4000" dirty="0">
                <a:solidFill>
                  <a:srgbClr val="F7E7EF"/>
                </a:solidFill>
              </a:rPr>
              <a:t> a </a:t>
            </a:r>
            <a:r>
              <a:rPr lang="fr-FR" sz="4000" dirty="0" err="1">
                <a:solidFill>
                  <a:srgbClr val="F7E7EF"/>
                </a:solidFill>
              </a:rPr>
              <a:t>parèt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tou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nwa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Paske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Bondye</a:t>
            </a:r>
            <a:r>
              <a:rPr lang="fr-FR" sz="4000" dirty="0">
                <a:solidFill>
                  <a:srgbClr val="F7E7EF"/>
                </a:solidFill>
              </a:rPr>
              <a:t> vin pote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sekou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Pa </a:t>
            </a:r>
            <a:r>
              <a:rPr lang="fr-FR" sz="4000" dirty="0" err="1">
                <a:solidFill>
                  <a:srgbClr val="F7E7EF"/>
                </a:solidFill>
              </a:rPr>
              <a:t>gen</a:t>
            </a:r>
            <a:r>
              <a:rPr lang="fr-FR" sz="4000" dirty="0">
                <a:solidFill>
                  <a:srgbClr val="F7E7EF"/>
                </a:solidFill>
              </a:rPr>
              <a:t> pou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okenn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chay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ki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twò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lou</a:t>
            </a:r>
            <a:r>
              <a:rPr lang="fr-FR" sz="4000" dirty="0" smtClean="0">
                <a:solidFill>
                  <a:srgbClr val="F7E7EF"/>
                </a:solidFill>
              </a:rPr>
              <a:t>.</a:t>
            </a:r>
            <a:endParaRPr lang="fr-FR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119 - </a:t>
            </a:r>
            <a:r>
              <a:rPr lang="en-US" b="1" dirty="0" err="1">
                <a:solidFill>
                  <a:schemeClr val="accent2"/>
                </a:solidFill>
              </a:rPr>
              <a:t>Bondye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Vivan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3951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</a:rPr>
              <a:t>Paske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Bondye</a:t>
            </a:r>
            <a:r>
              <a:rPr lang="fr-FR" sz="4000" dirty="0">
                <a:solidFill>
                  <a:srgbClr val="F7E7EF"/>
                </a:solidFill>
              </a:rPr>
              <a:t> vin pote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sekou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Pa </a:t>
            </a:r>
            <a:r>
              <a:rPr lang="fr-FR" sz="4000" dirty="0" err="1">
                <a:solidFill>
                  <a:srgbClr val="F7E7EF"/>
                </a:solidFill>
              </a:rPr>
              <a:t>gen</a:t>
            </a:r>
            <a:r>
              <a:rPr lang="fr-FR" sz="4000" dirty="0">
                <a:solidFill>
                  <a:srgbClr val="F7E7EF"/>
                </a:solidFill>
              </a:rPr>
              <a:t> pou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okenn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chay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ki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twò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lou</a:t>
            </a:r>
            <a:r>
              <a:rPr lang="fr-FR" sz="4000" dirty="0">
                <a:solidFill>
                  <a:srgbClr val="F7E7EF"/>
                </a:solidFill>
              </a:rPr>
              <a:t>.</a:t>
            </a:r>
            <a:endParaRPr lang="fr-FR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119 - </a:t>
            </a:r>
            <a:r>
              <a:rPr lang="en-US" b="1" dirty="0" err="1">
                <a:solidFill>
                  <a:schemeClr val="accent2"/>
                </a:solidFill>
              </a:rPr>
              <a:t>Bondye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Vivan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171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2031</TotalTime>
  <Words>296</Words>
  <Application>Microsoft Office PowerPoint</Application>
  <PresentationFormat>On-screen Show (4:3)</PresentationFormat>
  <Paragraphs>52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Nouvelle présentation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FFJAN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Alelouya Ministries</dc:creator>
  <cp:keywords>Lespri ak Lavi</cp:keywords>
  <cp:lastModifiedBy>Alpha</cp:lastModifiedBy>
  <cp:revision>562</cp:revision>
  <dcterms:created xsi:type="dcterms:W3CDTF">2009-05-04T14:08:13Z</dcterms:created>
  <dcterms:modified xsi:type="dcterms:W3CDTF">2018-12-04T17:52:43Z</dcterms:modified>
</cp:coreProperties>
</file>