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Kannòt nou an an danje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Sòm 130.7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Notre barque est en danger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D. Meylan, Ulrich Zwingli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Ulrich Zwingli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118 - </a:t>
            </a:r>
            <a:r>
              <a:rPr lang="de-DE" b="1" dirty="0">
                <a:solidFill>
                  <a:schemeClr val="accent2"/>
                </a:solidFill>
              </a:rPr>
              <a:t>Kannòt nou an an danje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dirije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118 - </a:t>
            </a:r>
            <a:r>
              <a:rPr lang="de-DE" b="1" dirty="0">
                <a:solidFill>
                  <a:schemeClr val="accent2"/>
                </a:solidFill>
              </a:rPr>
              <a:t>Kannòt nou an an danje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118 - </a:t>
            </a:r>
            <a:r>
              <a:rPr lang="de-DE" b="1" dirty="0">
                <a:solidFill>
                  <a:schemeClr val="accent2"/>
                </a:solidFill>
              </a:rPr>
              <a:t>Kannòt nou an an danje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Kris, nan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n rive.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118 - </a:t>
            </a:r>
            <a:r>
              <a:rPr lang="de-DE" b="1" dirty="0">
                <a:solidFill>
                  <a:schemeClr val="accent2"/>
                </a:solidFill>
              </a:rPr>
              <a:t>Kannòt nou an an danje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162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558</cp:revision>
  <dcterms:created xsi:type="dcterms:W3CDTF">2009-05-04T14:08:13Z</dcterms:created>
  <dcterms:modified xsi:type="dcterms:W3CDTF">2018-12-04T17:47:22Z</dcterms:modified>
</cp:coreProperties>
</file>