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Se pou w rele M 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Sòm 118.5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N°117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Invoque-moi !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Rochedieu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M. Boissonnas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117 - </a:t>
            </a:r>
            <a:r>
              <a:rPr lang="pt-BR" b="1" dirty="0">
                <a:solidFill>
                  <a:schemeClr val="accent2"/>
                </a:solidFill>
              </a:rPr>
              <a:t>Se pou w rele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“Se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mare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w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.”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!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pale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jibile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117 - </a:t>
            </a:r>
            <a:r>
              <a:rPr lang="pt-BR" b="1" dirty="0">
                <a:solidFill>
                  <a:schemeClr val="accent2"/>
                </a:solidFill>
              </a:rPr>
              <a:t>Se pou w rele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pwomès</a:t>
            </a:r>
            <a:r>
              <a:rPr lang="fr-FR" sz="4000" dirty="0">
                <a:solidFill>
                  <a:srgbClr val="F7E7EF"/>
                </a:solidFill>
              </a:rPr>
              <a:t> sa, se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pale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konsa</a:t>
            </a:r>
            <a:r>
              <a:rPr lang="fr-FR" sz="4000" dirty="0">
                <a:solidFill>
                  <a:srgbClr val="F7E7EF"/>
                </a:solidFill>
              </a:rPr>
              <a:t>  w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jibile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117 - </a:t>
            </a:r>
            <a:r>
              <a:rPr lang="pt-BR" b="1" dirty="0">
                <a:solidFill>
                  <a:schemeClr val="accent2"/>
                </a:solidFill>
              </a:rPr>
              <a:t>Se pou w rele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97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nwa</a:t>
            </a:r>
            <a:r>
              <a:rPr lang="fr-FR" sz="4000" dirty="0">
                <a:solidFill>
                  <a:srgbClr val="F7E7EF"/>
                </a:solidFill>
              </a:rPr>
              <a:t> : ou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bezwen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atriste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Pa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doute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loraj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sispann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gwonde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Pa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kanpe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117 - </a:t>
            </a:r>
            <a:r>
              <a:rPr lang="pt-BR" b="1" dirty="0">
                <a:solidFill>
                  <a:schemeClr val="accent2"/>
                </a:solidFill>
              </a:rPr>
              <a:t>Se pou w rele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2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loraj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sispann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gwonde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Pa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kanpe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117 - </a:t>
            </a:r>
            <a:r>
              <a:rPr lang="pt-BR" b="1" dirty="0">
                <a:solidFill>
                  <a:schemeClr val="accent2"/>
                </a:solidFill>
              </a:rPr>
              <a:t>Se pou w rele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1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Pinga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pwoblèm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kriye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Pa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lènmi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tranble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Pisans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a se pou ou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Kidonk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li, pou w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tonbe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117 - </a:t>
            </a:r>
            <a:r>
              <a:rPr lang="pt-BR" b="1" dirty="0">
                <a:solidFill>
                  <a:schemeClr val="accent2"/>
                </a:solidFill>
              </a:rPr>
              <a:t>Se pou w rele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5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Pisans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a se pou ou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Kidonk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li, pou w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tonbe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117 - </a:t>
            </a:r>
            <a:r>
              <a:rPr lang="pt-BR" b="1" dirty="0">
                <a:solidFill>
                  <a:schemeClr val="accent2"/>
                </a:solidFill>
              </a:rPr>
              <a:t>Se pou w rele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7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Anverite</a:t>
            </a:r>
            <a:r>
              <a:rPr lang="fr-FR" sz="4000" dirty="0">
                <a:solidFill>
                  <a:srgbClr val="F7E7EF"/>
                </a:solidFill>
              </a:rPr>
              <a:t>, sa se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pwomès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Kanmenm</a:t>
            </a:r>
            <a:r>
              <a:rPr lang="fr-FR" sz="4000" dirty="0">
                <a:solidFill>
                  <a:srgbClr val="F7E7EF"/>
                </a:solidFill>
              </a:rPr>
              <a:t> li va </a:t>
            </a:r>
            <a:r>
              <a:rPr lang="fr-FR" sz="4000" dirty="0" err="1">
                <a:solidFill>
                  <a:srgbClr val="F7E7EF"/>
                </a:solidFill>
              </a:rPr>
              <a:t>reyalize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delivre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wi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tanpèt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kalme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Chante non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117 - </a:t>
            </a:r>
            <a:r>
              <a:rPr lang="pt-BR" b="1" dirty="0">
                <a:solidFill>
                  <a:schemeClr val="accent2"/>
                </a:solidFill>
              </a:rPr>
              <a:t>Se pou w rele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2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delivre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wi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tanpèt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kalme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Chante non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117 - </a:t>
            </a:r>
            <a:r>
              <a:rPr lang="pt-BR" b="1" dirty="0">
                <a:solidFill>
                  <a:schemeClr val="accent2"/>
                </a:solidFill>
              </a:rPr>
              <a:t>Se pou w rele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2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306</Words>
  <Application>Microsoft Office PowerPoint</Application>
  <PresentationFormat>On-screen Show (4:3)</PresentationFormat>
  <Paragraphs>52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555</cp:revision>
  <dcterms:created xsi:type="dcterms:W3CDTF">2009-05-04T14:08:13Z</dcterms:created>
  <dcterms:modified xsi:type="dcterms:W3CDTF">2018-12-04T17:44:38Z</dcterms:modified>
</cp:coreProperties>
</file>