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8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Letènèl</a:t>
            </a:r>
            <a:r>
              <a:rPr lang="fr-FR" sz="4400" b="1" dirty="0">
                <a:solidFill>
                  <a:srgbClr val="F7E7EF"/>
                </a:solidFill>
              </a:rPr>
              <a:t>, Ou </a:t>
            </a:r>
            <a:r>
              <a:rPr lang="fr-FR" sz="4400" b="1" dirty="0" err="1">
                <a:solidFill>
                  <a:srgbClr val="F7E7EF"/>
                </a:solidFill>
              </a:rPr>
              <a:t>puisan</a:t>
            </a:r>
            <a:r>
              <a:rPr lang="fr-FR" sz="4400" b="1" dirty="0">
                <a:solidFill>
                  <a:srgbClr val="F7E7EF"/>
                </a:solidFill>
              </a:rPr>
              <a:t>, vin </a:t>
            </a:r>
            <a:r>
              <a:rPr lang="fr-FR" sz="4400" b="1" dirty="0" err="1">
                <a:solidFill>
                  <a:srgbClr val="F7E7EF"/>
                </a:solidFill>
              </a:rPr>
              <a:t>pwoteje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Ayiti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>
                <a:solidFill>
                  <a:srgbClr val="F7E7EF"/>
                </a:solidFill>
              </a:rPr>
              <a:t>2 </a:t>
            </a:r>
            <a:r>
              <a:rPr lang="fr-FR" sz="4400" i="1" dirty="0" err="1">
                <a:solidFill>
                  <a:srgbClr val="F7E7EF"/>
                </a:solidFill>
              </a:rPr>
              <a:t>Istwa</a:t>
            </a:r>
            <a:r>
              <a:rPr lang="fr-FR" sz="4400" i="1" dirty="0">
                <a:solidFill>
                  <a:srgbClr val="F7E7EF"/>
                </a:solidFill>
              </a:rPr>
              <a:t> 7.14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Seigneur, Dieu tout-puissant…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Adaptasyon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>
                <a:solidFill>
                  <a:srgbClr val="B2B2B2"/>
                </a:solidFill>
              </a:rPr>
              <a:t>Lavi </a:t>
            </a:r>
            <a:r>
              <a:rPr lang="fr-FR" sz="1200" dirty="0">
                <a:solidFill>
                  <a:srgbClr val="B2B2B2"/>
                </a:solidFill>
              </a:rPr>
              <a:t>–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Auguste Louis </a:t>
            </a:r>
            <a:r>
              <a:rPr lang="fr-FR" sz="1200" dirty="0" err="1">
                <a:solidFill>
                  <a:srgbClr val="B2B2B2"/>
                </a:solidFill>
              </a:rPr>
              <a:t>Decoppet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konfese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fot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gras, </a:t>
            </a:r>
            <a:r>
              <a:rPr lang="fr-FR" sz="4000" dirty="0" err="1">
                <a:solidFill>
                  <a:srgbClr val="F7E7EF"/>
                </a:solidFill>
              </a:rPr>
              <a:t>padone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kòripsyon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devlopman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Ede n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ede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panse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Ede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panse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Ayiti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Ou k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depafini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pèp</a:t>
            </a:r>
            <a:r>
              <a:rPr lang="fr-FR" sz="4000" dirty="0">
                <a:solidFill>
                  <a:srgbClr val="F7E7EF"/>
                </a:solidFill>
              </a:rPr>
              <a:t> la,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2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Retire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zigzani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souple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netwaye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donnen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responsab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n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travay</a:t>
            </a:r>
            <a:r>
              <a:rPr lang="fr-FR" sz="4000" dirty="0">
                <a:solidFill>
                  <a:srgbClr val="F7E7EF"/>
                </a:solidFill>
              </a:rPr>
              <a:t>, men, </a:t>
            </a:r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lapriyè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Non W </a:t>
            </a:r>
            <a:r>
              <a:rPr lang="fr-FR" sz="4000" dirty="0" err="1">
                <a:solidFill>
                  <a:srgbClr val="F7E7EF"/>
                </a:solidFill>
              </a:rPr>
              <a:t>devan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nan tout sa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respekte</a:t>
            </a:r>
            <a:r>
              <a:rPr lang="fr-FR" sz="4000" dirty="0">
                <a:solidFill>
                  <a:srgbClr val="F7E7EF"/>
                </a:solidFill>
              </a:rPr>
              <a:t> W,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obsève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jitis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ekite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Jitis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ekite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n met </a:t>
            </a:r>
            <a:r>
              <a:rPr lang="fr-FR" sz="4000" dirty="0" err="1">
                <a:solidFill>
                  <a:srgbClr val="F7E7EF"/>
                </a:solidFill>
              </a:rPr>
              <a:t>resous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ka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pwochen</a:t>
            </a:r>
            <a:r>
              <a:rPr lang="fr-FR" sz="4000" dirty="0">
                <a:solidFill>
                  <a:srgbClr val="F7E7EF"/>
                </a:solidFill>
              </a:rPr>
              <a:t> n, e </a:t>
            </a:r>
            <a:r>
              <a:rPr lang="fr-FR" sz="4000" dirty="0" err="1">
                <a:solidFill>
                  <a:srgbClr val="F7E7EF"/>
                </a:solidFill>
              </a:rPr>
              <a:t>Ayiti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</a:rPr>
              <a:t>nasyon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se pou li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pouvwa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l </a:t>
            </a:r>
            <a:r>
              <a:rPr lang="fr-FR" sz="4000" dirty="0" err="1">
                <a:solidFill>
                  <a:srgbClr val="F7E7EF"/>
                </a:solidFill>
              </a:rPr>
              <a:t>defann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fèb</a:t>
            </a:r>
            <a:r>
              <a:rPr lang="fr-FR" sz="4000" dirty="0">
                <a:solidFill>
                  <a:srgbClr val="F7E7EF"/>
                </a:solidFill>
              </a:rPr>
              <a:t>, pou l pale de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 pale de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116 - </a:t>
            </a:r>
            <a:r>
              <a:rPr lang="fr-FR" b="1" dirty="0" err="1">
                <a:solidFill>
                  <a:schemeClr val="accent2"/>
                </a:solidFill>
              </a:rPr>
              <a:t>Letènèl</a:t>
            </a:r>
            <a:r>
              <a:rPr lang="fr-FR" b="1" dirty="0">
                <a:solidFill>
                  <a:schemeClr val="accent2"/>
                </a:solidFill>
              </a:rPr>
              <a:t>, Ou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, vin </a:t>
            </a:r>
            <a:r>
              <a:rPr lang="fr-FR" b="1" dirty="0" err="1">
                <a:solidFill>
                  <a:schemeClr val="accent2"/>
                </a:solidFill>
              </a:rPr>
              <a:t>pwoteje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Ayiti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420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551</cp:revision>
  <dcterms:created xsi:type="dcterms:W3CDTF">2009-05-04T14:08:13Z</dcterms:created>
  <dcterms:modified xsi:type="dcterms:W3CDTF">2018-12-05T23:37:22Z</dcterms:modified>
</cp:coreProperties>
</file>