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sldIdLst>
    <p:sldId id="304" r:id="rId2"/>
    <p:sldId id="306" r:id="rId3"/>
    <p:sldId id="307" r:id="rId4"/>
    <p:sldId id="308" r:id="rId5"/>
    <p:sldId id="309" r:id="rId6"/>
    <p:sldId id="310" r:id="rId7"/>
    <p:sldId id="313" r:id="rId8"/>
    <p:sldId id="311" r:id="rId9"/>
    <p:sldId id="312" r:id="rId10"/>
    <p:sldId id="314" r:id="rId11"/>
    <p:sldId id="317" r:id="rId12"/>
    <p:sldId id="315" r:id="rId13"/>
    <p:sldId id="316" r:id="rId14"/>
    <p:sldId id="318" r:id="rId15"/>
    <p:sldId id="321" r:id="rId16"/>
    <p:sldId id="319" r:id="rId17"/>
    <p:sldId id="320" r:id="rId18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10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11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8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9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FR" sz="4400" b="1" dirty="0" err="1">
                <a:solidFill>
                  <a:srgbClr val="F7E7EF"/>
                </a:solidFill>
              </a:rPr>
              <a:t>Kè</a:t>
            </a:r>
            <a:r>
              <a:rPr lang="fr-FR" sz="4400" b="1" dirty="0">
                <a:solidFill>
                  <a:srgbClr val="F7E7EF"/>
                </a:solidFill>
              </a:rPr>
              <a:t> m bat </a:t>
            </a:r>
            <a:r>
              <a:rPr lang="fr-FR" sz="4400" b="1" dirty="0" err="1">
                <a:solidFill>
                  <a:srgbClr val="F7E7EF"/>
                </a:solidFill>
              </a:rPr>
              <a:t>fò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lè</a:t>
            </a:r>
            <a:r>
              <a:rPr lang="fr-FR" sz="4400" b="1" dirty="0">
                <a:solidFill>
                  <a:srgbClr val="F7E7EF"/>
                </a:solidFill>
              </a:rPr>
              <a:t> m </a:t>
            </a:r>
            <a:r>
              <a:rPr lang="fr-FR" sz="4400" b="1" dirty="0" err="1">
                <a:solidFill>
                  <a:srgbClr val="F7E7EF"/>
                </a:solidFill>
              </a:rPr>
              <a:t>tande</a:t>
            </a:r>
            <a:r>
              <a:rPr lang="fr-FR" sz="4400" b="1" dirty="0">
                <a:solidFill>
                  <a:srgbClr val="F7E7EF"/>
                </a:solidFill>
              </a:rPr>
              <a:t> Ou</a:t>
            </a:r>
          </a:p>
          <a:p>
            <a:r>
              <a:rPr lang="fr-FR" sz="4400" i="1" dirty="0" err="1">
                <a:solidFill>
                  <a:srgbClr val="F7E7EF"/>
                </a:solidFill>
              </a:rPr>
              <a:t>Sòm</a:t>
            </a:r>
            <a:r>
              <a:rPr lang="fr-FR" sz="4400" i="1" dirty="0">
                <a:solidFill>
                  <a:srgbClr val="F7E7EF"/>
                </a:solidFill>
              </a:rPr>
              <a:t> 31.3</a:t>
            </a:r>
            <a:endParaRPr lang="pt-B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N°115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Mon cœur tressaille à Ta voix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Paul </a:t>
            </a:r>
            <a:r>
              <a:rPr lang="fr-FR" sz="1200" dirty="0" err="1">
                <a:solidFill>
                  <a:srgbClr val="B2B2B2"/>
                </a:solidFill>
              </a:rPr>
              <a:t>Badaut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F. M. Davis</a:t>
            </a: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115 - </a:t>
            </a:r>
            <a:r>
              <a:rPr lang="en-US" b="1" dirty="0" err="1">
                <a:solidFill>
                  <a:schemeClr val="accent2"/>
                </a:solidFill>
              </a:rPr>
              <a:t>Kè</a:t>
            </a:r>
            <a:r>
              <a:rPr lang="en-US" b="1" dirty="0">
                <a:solidFill>
                  <a:schemeClr val="accent2"/>
                </a:solidFill>
              </a:rPr>
              <a:t> m bat </a:t>
            </a:r>
            <a:r>
              <a:rPr lang="en-US" b="1" dirty="0" err="1">
                <a:solidFill>
                  <a:schemeClr val="accent2"/>
                </a:solidFill>
              </a:rPr>
              <a:t>fò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lè</a:t>
            </a:r>
            <a:r>
              <a:rPr lang="en-US" b="1" dirty="0">
                <a:solidFill>
                  <a:schemeClr val="accent2"/>
                </a:solidFill>
              </a:rPr>
              <a:t> m </a:t>
            </a:r>
            <a:r>
              <a:rPr lang="en-US" b="1" dirty="0" err="1">
                <a:solidFill>
                  <a:schemeClr val="accent2"/>
                </a:solidFill>
              </a:rPr>
              <a:t>tande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3.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Sèl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ranpa</a:t>
            </a:r>
            <a:r>
              <a:rPr lang="fr-FR" sz="4000" dirty="0">
                <a:solidFill>
                  <a:srgbClr val="F7E7EF"/>
                </a:solidFill>
              </a:rPr>
              <a:t> m se Ou </a:t>
            </a:r>
            <a:r>
              <a:rPr lang="fr-FR" sz="4000" dirty="0" err="1">
                <a:solidFill>
                  <a:srgbClr val="F7E7EF"/>
                </a:solidFill>
              </a:rPr>
              <a:t>Bondye</a:t>
            </a:r>
            <a:r>
              <a:rPr lang="fr-FR" sz="4000" dirty="0">
                <a:solidFill>
                  <a:srgbClr val="F7E7EF"/>
                </a:solidFill>
              </a:rPr>
              <a:t> m,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Si </a:t>
            </a:r>
            <a:r>
              <a:rPr lang="fr-FR" sz="4000" dirty="0" err="1">
                <a:solidFill>
                  <a:srgbClr val="F7E7EF"/>
                </a:solidFill>
              </a:rPr>
              <a:t>lavi</a:t>
            </a:r>
            <a:r>
              <a:rPr lang="fr-FR" sz="4000" dirty="0">
                <a:solidFill>
                  <a:srgbClr val="F7E7EF"/>
                </a:solidFill>
              </a:rPr>
              <a:t> al </a:t>
            </a:r>
            <a:r>
              <a:rPr lang="fr-FR" sz="4000" dirty="0" err="1">
                <a:solidFill>
                  <a:srgbClr val="F7E7EF"/>
                </a:solidFill>
              </a:rPr>
              <a:t>kite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i="1" dirty="0">
                <a:solidFill>
                  <a:srgbClr val="00B0F0"/>
                </a:solidFill>
              </a:rPr>
              <a:t>(</a:t>
            </a:r>
            <a:r>
              <a:rPr lang="fr-FR" sz="4000" i="1" dirty="0" err="1">
                <a:solidFill>
                  <a:srgbClr val="00B0F0"/>
                </a:solidFill>
              </a:rPr>
              <a:t>Sèl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ranpa</a:t>
            </a:r>
            <a:r>
              <a:rPr lang="fr-FR" sz="4000" i="1" dirty="0">
                <a:solidFill>
                  <a:srgbClr val="00B0F0"/>
                </a:solidFill>
              </a:rPr>
              <a:t> m se Ou </a:t>
            </a:r>
            <a:r>
              <a:rPr lang="fr-FR" sz="4000" i="1" dirty="0" err="1">
                <a:solidFill>
                  <a:srgbClr val="00B0F0"/>
                </a:solidFill>
              </a:rPr>
              <a:t>Bondye</a:t>
            </a:r>
            <a:r>
              <a:rPr lang="fr-FR" sz="4000" i="1" dirty="0">
                <a:solidFill>
                  <a:srgbClr val="00B0F0"/>
                </a:solidFill>
              </a:rPr>
              <a:t> m, Si la-</a:t>
            </a:r>
          </a:p>
          <a:p>
            <a:pPr algn="ctr"/>
            <a:r>
              <a:rPr lang="fr-FR" sz="4000" i="1" dirty="0">
                <a:solidFill>
                  <a:srgbClr val="00B0F0"/>
                </a:solidFill>
              </a:rPr>
              <a:t>vi al </a:t>
            </a:r>
            <a:r>
              <a:rPr lang="fr-FR" sz="4000" i="1" dirty="0" err="1">
                <a:solidFill>
                  <a:srgbClr val="00B0F0"/>
                </a:solidFill>
              </a:rPr>
              <a:t>kite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mwen</a:t>
            </a:r>
            <a:r>
              <a:rPr lang="fr-FR" sz="4000" i="1" dirty="0" smtClean="0">
                <a:solidFill>
                  <a:srgbClr val="00B0F0"/>
                </a:solidFill>
              </a:rPr>
              <a:t>)</a:t>
            </a:r>
            <a:r>
              <a:rPr lang="fr-FR" sz="4000" dirty="0" smtClean="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115 - </a:t>
            </a:r>
            <a:r>
              <a:rPr lang="en-US" b="1" dirty="0" err="1">
                <a:solidFill>
                  <a:schemeClr val="accent2"/>
                </a:solidFill>
              </a:rPr>
              <a:t>Kè</a:t>
            </a:r>
            <a:r>
              <a:rPr lang="en-US" b="1" dirty="0">
                <a:solidFill>
                  <a:schemeClr val="accent2"/>
                </a:solidFill>
              </a:rPr>
              <a:t> m bat </a:t>
            </a:r>
            <a:r>
              <a:rPr lang="en-US" b="1" dirty="0" err="1">
                <a:solidFill>
                  <a:schemeClr val="accent2"/>
                </a:solidFill>
              </a:rPr>
              <a:t>fò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lè</a:t>
            </a:r>
            <a:r>
              <a:rPr lang="en-US" b="1" dirty="0">
                <a:solidFill>
                  <a:schemeClr val="accent2"/>
                </a:solidFill>
              </a:rPr>
              <a:t> m </a:t>
            </a:r>
            <a:r>
              <a:rPr lang="en-US" b="1" dirty="0" err="1">
                <a:solidFill>
                  <a:schemeClr val="accent2"/>
                </a:solidFill>
              </a:rPr>
              <a:t>tande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60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Lè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zanj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lanmò</a:t>
            </a:r>
            <a:r>
              <a:rPr lang="fr-FR" sz="4000" dirty="0">
                <a:solidFill>
                  <a:srgbClr val="F7E7EF"/>
                </a:solidFill>
              </a:rPr>
              <a:t> vin </a:t>
            </a:r>
            <a:r>
              <a:rPr lang="fr-FR" sz="4000" dirty="0" err="1">
                <a:solidFill>
                  <a:srgbClr val="F7E7EF"/>
                </a:solidFill>
              </a:rPr>
              <a:t>chache</a:t>
            </a:r>
            <a:r>
              <a:rPr lang="fr-FR" sz="4000" dirty="0">
                <a:solidFill>
                  <a:srgbClr val="F7E7EF"/>
                </a:solidFill>
              </a:rPr>
              <a:t> m,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Senyè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tanpri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pran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nanm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i="1" dirty="0">
                <a:solidFill>
                  <a:srgbClr val="00B0F0"/>
                </a:solidFill>
              </a:rPr>
              <a:t>(</a:t>
            </a:r>
            <a:r>
              <a:rPr lang="fr-FR" sz="4000" i="1" dirty="0" err="1">
                <a:solidFill>
                  <a:srgbClr val="00B0F0"/>
                </a:solidFill>
              </a:rPr>
              <a:t>Lè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zanj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lanmò</a:t>
            </a:r>
            <a:r>
              <a:rPr lang="fr-FR" sz="4000" i="1" dirty="0">
                <a:solidFill>
                  <a:srgbClr val="00B0F0"/>
                </a:solidFill>
              </a:rPr>
              <a:t> vin </a:t>
            </a:r>
            <a:r>
              <a:rPr lang="fr-FR" sz="4000" i="1" dirty="0" err="1">
                <a:solidFill>
                  <a:srgbClr val="00B0F0"/>
                </a:solidFill>
              </a:rPr>
              <a:t>chache</a:t>
            </a:r>
            <a:r>
              <a:rPr lang="fr-FR" sz="4000" i="1" dirty="0">
                <a:solidFill>
                  <a:srgbClr val="00B0F0"/>
                </a:solidFill>
              </a:rPr>
              <a:t> m,</a:t>
            </a:r>
          </a:p>
          <a:p>
            <a:pPr algn="ctr"/>
            <a:r>
              <a:rPr lang="fr-FR" sz="4000" i="1" dirty="0" err="1">
                <a:solidFill>
                  <a:srgbClr val="00B0F0"/>
                </a:solidFill>
              </a:rPr>
              <a:t>Senyè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tanpri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pran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nanm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mwen</a:t>
            </a:r>
            <a:r>
              <a:rPr lang="fr-FR" sz="4000" i="1" dirty="0">
                <a:solidFill>
                  <a:srgbClr val="00B0F0"/>
                </a:solidFill>
              </a:rPr>
              <a:t>)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115 - </a:t>
            </a:r>
            <a:r>
              <a:rPr lang="en-US" b="1" dirty="0" err="1">
                <a:solidFill>
                  <a:schemeClr val="accent2"/>
                </a:solidFill>
              </a:rPr>
              <a:t>Kè</a:t>
            </a:r>
            <a:r>
              <a:rPr lang="en-US" b="1" dirty="0">
                <a:solidFill>
                  <a:schemeClr val="accent2"/>
                </a:solidFill>
              </a:rPr>
              <a:t> m bat </a:t>
            </a:r>
            <a:r>
              <a:rPr lang="en-US" b="1" dirty="0" err="1">
                <a:solidFill>
                  <a:schemeClr val="accent2"/>
                </a:solidFill>
              </a:rPr>
              <a:t>fò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lè</a:t>
            </a:r>
            <a:r>
              <a:rPr lang="en-US" b="1" dirty="0">
                <a:solidFill>
                  <a:schemeClr val="accent2"/>
                </a:solidFill>
              </a:rPr>
              <a:t> m </a:t>
            </a:r>
            <a:r>
              <a:rPr lang="en-US" b="1" dirty="0" err="1">
                <a:solidFill>
                  <a:schemeClr val="accent2"/>
                </a:solidFill>
              </a:rPr>
              <a:t>tande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99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smtClean="0">
                <a:solidFill>
                  <a:srgbClr val="F7E7EF"/>
                </a:solidFill>
              </a:rPr>
              <a:t>-</a:t>
            </a:r>
            <a:r>
              <a:rPr lang="fr-FR" sz="4000" dirty="0" err="1" smtClean="0">
                <a:solidFill>
                  <a:srgbClr val="F7E7EF"/>
                </a:solidFill>
              </a:rPr>
              <a:t>Refren</a:t>
            </a:r>
            <a:r>
              <a:rPr lang="fr-FR" sz="4000" dirty="0" smtClean="0">
                <a:solidFill>
                  <a:srgbClr val="F7E7EF"/>
                </a:solidFill>
              </a:rPr>
              <a:t>-</a:t>
            </a:r>
          </a:p>
          <a:p>
            <a:pPr algn="ctr"/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Dirije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Sovè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Tout sa m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 sa sou </a:t>
            </a:r>
            <a:r>
              <a:rPr lang="fr-FR" sz="4000" dirty="0" err="1">
                <a:solidFill>
                  <a:srgbClr val="F7E7EF"/>
                </a:solidFill>
              </a:rPr>
              <a:t>tè</a:t>
            </a:r>
            <a:r>
              <a:rPr lang="fr-FR" sz="4000" dirty="0">
                <a:solidFill>
                  <a:srgbClr val="F7E7EF"/>
                </a:solidFill>
              </a:rPr>
              <a:t> sa</a:t>
            </a:r>
          </a:p>
          <a:p>
            <a:pPr algn="ctr"/>
            <a:r>
              <a:rPr lang="fr-FR" sz="4000" i="1" dirty="0">
                <a:solidFill>
                  <a:srgbClr val="00B0F0"/>
                </a:solidFill>
              </a:rPr>
              <a:t>(Tout sa m </a:t>
            </a:r>
            <a:r>
              <a:rPr lang="fr-FR" sz="4000" i="1" dirty="0" err="1">
                <a:solidFill>
                  <a:srgbClr val="00B0F0"/>
                </a:solidFill>
              </a:rPr>
              <a:t>ap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fè</a:t>
            </a:r>
            <a:r>
              <a:rPr lang="fr-FR" sz="4000" i="1" dirty="0">
                <a:solidFill>
                  <a:srgbClr val="00B0F0"/>
                </a:solidFill>
              </a:rPr>
              <a:t> sa sou </a:t>
            </a:r>
            <a:r>
              <a:rPr lang="fr-FR" sz="4000" i="1" dirty="0" err="1">
                <a:solidFill>
                  <a:srgbClr val="00B0F0"/>
                </a:solidFill>
              </a:rPr>
              <a:t>tè</a:t>
            </a:r>
            <a:r>
              <a:rPr lang="fr-FR" sz="4000" i="1" dirty="0">
                <a:solidFill>
                  <a:srgbClr val="00B0F0"/>
                </a:solidFill>
              </a:rPr>
              <a:t> sa, sou </a:t>
            </a:r>
            <a:r>
              <a:rPr lang="fr-FR" sz="4000" i="1" dirty="0" err="1">
                <a:solidFill>
                  <a:srgbClr val="00B0F0"/>
                </a:solidFill>
              </a:rPr>
              <a:t>tè</a:t>
            </a:r>
            <a:r>
              <a:rPr lang="fr-FR" sz="4000" i="1" dirty="0">
                <a:solidFill>
                  <a:srgbClr val="00B0F0"/>
                </a:solidFill>
              </a:rPr>
              <a:t> sa</a:t>
            </a:r>
            <a:r>
              <a:rPr lang="fr-FR" sz="4000" i="1" dirty="0" smtClean="0">
                <a:solidFill>
                  <a:srgbClr val="00B0F0"/>
                </a:solidFill>
              </a:rPr>
              <a:t>)</a:t>
            </a:r>
            <a:r>
              <a:rPr lang="fr-FR" sz="4000" dirty="0" smtClean="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115 - </a:t>
            </a:r>
            <a:r>
              <a:rPr lang="en-US" b="1" dirty="0" err="1">
                <a:solidFill>
                  <a:schemeClr val="accent2"/>
                </a:solidFill>
              </a:rPr>
              <a:t>Kè</a:t>
            </a:r>
            <a:r>
              <a:rPr lang="en-US" b="1" dirty="0">
                <a:solidFill>
                  <a:schemeClr val="accent2"/>
                </a:solidFill>
              </a:rPr>
              <a:t> m bat </a:t>
            </a:r>
            <a:r>
              <a:rPr lang="en-US" b="1" dirty="0" err="1">
                <a:solidFill>
                  <a:schemeClr val="accent2"/>
                </a:solidFill>
              </a:rPr>
              <a:t>fò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lè</a:t>
            </a:r>
            <a:r>
              <a:rPr lang="en-US" b="1" dirty="0">
                <a:solidFill>
                  <a:schemeClr val="accent2"/>
                </a:solidFill>
              </a:rPr>
              <a:t> m </a:t>
            </a:r>
            <a:r>
              <a:rPr lang="en-US" b="1" dirty="0" err="1">
                <a:solidFill>
                  <a:schemeClr val="accent2"/>
                </a:solidFill>
              </a:rPr>
              <a:t>tande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07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Jistan</a:t>
            </a:r>
            <a:r>
              <a:rPr lang="fr-FR" sz="4000" dirty="0">
                <a:solidFill>
                  <a:srgbClr val="F7E7EF"/>
                </a:solidFill>
              </a:rPr>
              <a:t> W va </a:t>
            </a:r>
            <a:r>
              <a:rPr lang="fr-FR" sz="4000" dirty="0" err="1">
                <a:solidFill>
                  <a:srgbClr val="F7E7EF"/>
                </a:solidFill>
              </a:rPr>
              <a:t>tounen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Senyè</a:t>
            </a:r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i="1" dirty="0">
                <a:solidFill>
                  <a:srgbClr val="00B0F0"/>
                </a:solidFill>
              </a:rPr>
              <a:t>(</a:t>
            </a:r>
            <a:r>
              <a:rPr lang="fr-FR" sz="4000" i="1" dirty="0" err="1">
                <a:solidFill>
                  <a:srgbClr val="00B0F0"/>
                </a:solidFill>
              </a:rPr>
              <a:t>Jistan</a:t>
            </a:r>
            <a:r>
              <a:rPr lang="fr-FR" sz="4000" i="1" dirty="0">
                <a:solidFill>
                  <a:srgbClr val="00B0F0"/>
                </a:solidFill>
              </a:rPr>
              <a:t> W va </a:t>
            </a:r>
            <a:r>
              <a:rPr lang="fr-FR" sz="4000" i="1" dirty="0" err="1">
                <a:solidFill>
                  <a:srgbClr val="00B0F0"/>
                </a:solidFill>
              </a:rPr>
              <a:t>tounen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Senyè</a:t>
            </a:r>
            <a:r>
              <a:rPr lang="fr-FR" sz="4000" i="1" dirty="0">
                <a:solidFill>
                  <a:srgbClr val="00B0F0"/>
                </a:solidFill>
              </a:rPr>
              <a:t>, O </a:t>
            </a:r>
            <a:r>
              <a:rPr lang="fr-FR" sz="4000" i="1" dirty="0" err="1">
                <a:solidFill>
                  <a:srgbClr val="00B0F0"/>
                </a:solidFill>
              </a:rPr>
              <a:t>Senyè</a:t>
            </a:r>
            <a:r>
              <a:rPr lang="fr-FR" sz="4000" i="1" dirty="0">
                <a:solidFill>
                  <a:srgbClr val="00B0F0"/>
                </a:solidFill>
              </a:rPr>
              <a:t>)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Pou W </a:t>
            </a:r>
            <a:r>
              <a:rPr lang="fr-FR" sz="4000" dirty="0" err="1">
                <a:solidFill>
                  <a:srgbClr val="F7E7EF"/>
                </a:solidFill>
              </a:rPr>
              <a:t>mennen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nan </a:t>
            </a:r>
            <a:r>
              <a:rPr lang="fr-FR" sz="4000" dirty="0" err="1">
                <a:solidFill>
                  <a:srgbClr val="F7E7EF"/>
                </a:solidFill>
              </a:rPr>
              <a:t>syèl</a:t>
            </a:r>
            <a:r>
              <a:rPr lang="fr-FR" sz="4000" dirty="0">
                <a:solidFill>
                  <a:srgbClr val="F7E7EF"/>
                </a:solidFill>
              </a:rPr>
              <a:t> la </a:t>
            </a:r>
            <a:r>
              <a:rPr lang="fr-FR" sz="4000" i="1" dirty="0">
                <a:solidFill>
                  <a:srgbClr val="00B0F0"/>
                </a:solidFill>
              </a:rPr>
              <a:t>(</a:t>
            </a:r>
            <a:r>
              <a:rPr lang="fr-FR" sz="4000" i="1" dirty="0" err="1">
                <a:solidFill>
                  <a:srgbClr val="00B0F0"/>
                </a:solidFill>
              </a:rPr>
              <a:t>wi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syèl</a:t>
            </a:r>
            <a:r>
              <a:rPr lang="fr-FR" sz="4000" i="1" dirty="0">
                <a:solidFill>
                  <a:srgbClr val="00B0F0"/>
                </a:solidFill>
              </a:rPr>
              <a:t> la)</a:t>
            </a:r>
          </a:p>
          <a:p>
            <a:pPr algn="ctr"/>
            <a:r>
              <a:rPr lang="fr-FR" sz="4000" i="1" dirty="0">
                <a:solidFill>
                  <a:srgbClr val="00B0F0"/>
                </a:solidFill>
              </a:rPr>
              <a:t>(Pou W </a:t>
            </a:r>
            <a:r>
              <a:rPr lang="fr-FR" sz="4000" i="1" dirty="0" err="1">
                <a:solidFill>
                  <a:srgbClr val="00B0F0"/>
                </a:solidFill>
              </a:rPr>
              <a:t>mennen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mwen</a:t>
            </a:r>
            <a:r>
              <a:rPr lang="fr-FR" sz="4000" i="1" dirty="0">
                <a:solidFill>
                  <a:srgbClr val="00B0F0"/>
                </a:solidFill>
              </a:rPr>
              <a:t> nan </a:t>
            </a:r>
            <a:r>
              <a:rPr lang="fr-FR" sz="4000" i="1" dirty="0" err="1">
                <a:solidFill>
                  <a:srgbClr val="00B0F0"/>
                </a:solidFill>
              </a:rPr>
              <a:t>syèl</a:t>
            </a:r>
            <a:r>
              <a:rPr lang="fr-FR" sz="4000" i="1" dirty="0">
                <a:solidFill>
                  <a:srgbClr val="00B0F0"/>
                </a:solidFill>
              </a:rPr>
              <a:t> la)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115 - </a:t>
            </a:r>
            <a:r>
              <a:rPr lang="en-US" b="1" dirty="0" err="1">
                <a:solidFill>
                  <a:schemeClr val="accent2"/>
                </a:solidFill>
              </a:rPr>
              <a:t>Kè</a:t>
            </a:r>
            <a:r>
              <a:rPr lang="en-US" b="1" dirty="0">
                <a:solidFill>
                  <a:schemeClr val="accent2"/>
                </a:solidFill>
              </a:rPr>
              <a:t> m bat </a:t>
            </a:r>
            <a:r>
              <a:rPr lang="en-US" b="1" dirty="0" err="1">
                <a:solidFill>
                  <a:schemeClr val="accent2"/>
                </a:solidFill>
              </a:rPr>
              <a:t>fò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lè</a:t>
            </a:r>
            <a:r>
              <a:rPr lang="en-US" b="1" dirty="0">
                <a:solidFill>
                  <a:schemeClr val="accent2"/>
                </a:solidFill>
              </a:rPr>
              <a:t> m </a:t>
            </a:r>
            <a:r>
              <a:rPr lang="en-US" b="1" dirty="0" err="1">
                <a:solidFill>
                  <a:schemeClr val="accent2"/>
                </a:solidFill>
              </a:rPr>
              <a:t>tande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42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4.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Lè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poukont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Lè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nan mitan </a:t>
            </a:r>
            <a:r>
              <a:rPr lang="fr-FR" sz="4000" dirty="0" err="1">
                <a:solidFill>
                  <a:srgbClr val="F7E7EF"/>
                </a:solidFill>
              </a:rPr>
              <a:t>gwo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dlo</a:t>
            </a:r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i="1" dirty="0">
                <a:solidFill>
                  <a:srgbClr val="00B0F0"/>
                </a:solidFill>
              </a:rPr>
              <a:t>(</a:t>
            </a:r>
            <a:r>
              <a:rPr lang="fr-FR" sz="4000" i="1" dirty="0" err="1">
                <a:solidFill>
                  <a:srgbClr val="00B0F0"/>
                </a:solidFill>
              </a:rPr>
              <a:t>Lè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mwen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poukont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mwen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Jezi</a:t>
            </a:r>
            <a:r>
              <a:rPr lang="fr-FR" sz="4000" i="1" dirty="0">
                <a:solidFill>
                  <a:srgbClr val="00B0F0"/>
                </a:solidFill>
              </a:rPr>
              <a:t>, </a:t>
            </a:r>
            <a:r>
              <a:rPr lang="fr-FR" sz="4000" i="1" dirty="0" err="1">
                <a:solidFill>
                  <a:srgbClr val="00B0F0"/>
                </a:solidFill>
              </a:rPr>
              <a:t>Lè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mwen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</a:p>
          <a:p>
            <a:pPr algn="ctr"/>
            <a:r>
              <a:rPr lang="fr-FR" sz="4000" i="1" dirty="0">
                <a:solidFill>
                  <a:srgbClr val="00B0F0"/>
                </a:solidFill>
              </a:rPr>
              <a:t>nan mitan </a:t>
            </a:r>
            <a:r>
              <a:rPr lang="fr-FR" sz="4000" i="1" dirty="0" err="1">
                <a:solidFill>
                  <a:srgbClr val="00B0F0"/>
                </a:solidFill>
              </a:rPr>
              <a:t>gwo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dlo</a:t>
            </a:r>
            <a:r>
              <a:rPr lang="fr-FR" sz="4000" i="1" dirty="0" smtClean="0">
                <a:solidFill>
                  <a:srgbClr val="00B0F0"/>
                </a:solidFill>
              </a:rPr>
              <a:t>)</a:t>
            </a:r>
            <a:r>
              <a:rPr lang="fr-FR" sz="4000" dirty="0" smtClean="0">
                <a:solidFill>
                  <a:srgbClr val="F7E7EF"/>
                </a:solidFill>
              </a:rPr>
              <a:t>,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115 - </a:t>
            </a:r>
            <a:r>
              <a:rPr lang="en-US" b="1" dirty="0" err="1">
                <a:solidFill>
                  <a:schemeClr val="accent2"/>
                </a:solidFill>
              </a:rPr>
              <a:t>Kè</a:t>
            </a:r>
            <a:r>
              <a:rPr lang="en-US" b="1" dirty="0">
                <a:solidFill>
                  <a:schemeClr val="accent2"/>
                </a:solidFill>
              </a:rPr>
              <a:t> m bat </a:t>
            </a:r>
            <a:r>
              <a:rPr lang="en-US" b="1" dirty="0" err="1">
                <a:solidFill>
                  <a:schemeClr val="accent2"/>
                </a:solidFill>
              </a:rPr>
              <a:t>fò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lè</a:t>
            </a:r>
            <a:r>
              <a:rPr lang="en-US" b="1" dirty="0">
                <a:solidFill>
                  <a:schemeClr val="accent2"/>
                </a:solidFill>
              </a:rPr>
              <a:t> m </a:t>
            </a:r>
            <a:r>
              <a:rPr lang="en-US" b="1" dirty="0" err="1">
                <a:solidFill>
                  <a:schemeClr val="accent2"/>
                </a:solidFill>
              </a:rPr>
              <a:t>tande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70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Lanmou</a:t>
            </a:r>
            <a:r>
              <a:rPr lang="fr-FR" sz="4000" dirty="0">
                <a:solidFill>
                  <a:srgbClr val="F7E7EF"/>
                </a:solidFill>
              </a:rPr>
              <a:t> W </a:t>
            </a:r>
            <a:r>
              <a:rPr lang="fr-FR" sz="4000" dirty="0" err="1">
                <a:solidFill>
                  <a:srgbClr val="F7E7EF"/>
                </a:solidFill>
              </a:rPr>
              <a:t>kondui</a:t>
            </a:r>
            <a:r>
              <a:rPr lang="fr-FR" sz="4000" dirty="0">
                <a:solidFill>
                  <a:srgbClr val="F7E7EF"/>
                </a:solidFill>
              </a:rPr>
              <a:t> m, </a:t>
            </a:r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plezi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Pou W </a:t>
            </a:r>
            <a:r>
              <a:rPr lang="fr-FR" sz="4000" dirty="0" err="1">
                <a:solidFill>
                  <a:srgbClr val="F7E7EF"/>
                </a:solidFill>
              </a:rPr>
              <a:t>mennen</a:t>
            </a:r>
            <a:r>
              <a:rPr lang="fr-FR" sz="4000" dirty="0">
                <a:solidFill>
                  <a:srgbClr val="F7E7EF"/>
                </a:solidFill>
              </a:rPr>
              <a:t> m </a:t>
            </a:r>
            <a:r>
              <a:rPr lang="fr-FR" sz="4000" dirty="0" err="1">
                <a:solidFill>
                  <a:srgbClr val="F7E7EF"/>
                </a:solidFill>
              </a:rPr>
              <a:t>jwi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vrè</a:t>
            </a:r>
            <a:r>
              <a:rPr lang="fr-FR" sz="4000" dirty="0">
                <a:solidFill>
                  <a:srgbClr val="F7E7EF"/>
                </a:solidFill>
              </a:rPr>
              <a:t> repo</a:t>
            </a:r>
          </a:p>
          <a:p>
            <a:pPr algn="ctr"/>
            <a:r>
              <a:rPr lang="fr-FR" sz="4000" i="1" dirty="0">
                <a:solidFill>
                  <a:srgbClr val="00B0F0"/>
                </a:solidFill>
              </a:rPr>
              <a:t>(</a:t>
            </a:r>
            <a:r>
              <a:rPr lang="fr-FR" sz="4000" i="1" dirty="0" err="1">
                <a:solidFill>
                  <a:srgbClr val="00B0F0"/>
                </a:solidFill>
              </a:rPr>
              <a:t>Lanmou</a:t>
            </a:r>
            <a:r>
              <a:rPr lang="fr-FR" sz="4000" i="1" dirty="0">
                <a:solidFill>
                  <a:srgbClr val="00B0F0"/>
                </a:solidFill>
              </a:rPr>
              <a:t> W </a:t>
            </a:r>
            <a:r>
              <a:rPr lang="fr-FR" sz="4000" i="1" dirty="0" err="1">
                <a:solidFill>
                  <a:srgbClr val="00B0F0"/>
                </a:solidFill>
              </a:rPr>
              <a:t>kondui</a:t>
            </a:r>
            <a:r>
              <a:rPr lang="fr-FR" sz="4000" i="1" dirty="0">
                <a:solidFill>
                  <a:srgbClr val="00B0F0"/>
                </a:solidFill>
              </a:rPr>
              <a:t> m, </a:t>
            </a:r>
            <a:r>
              <a:rPr lang="fr-FR" sz="4000" i="1" dirty="0" err="1">
                <a:solidFill>
                  <a:srgbClr val="00B0F0"/>
                </a:solidFill>
              </a:rPr>
              <a:t>ak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plezi</a:t>
            </a:r>
            <a:r>
              <a:rPr lang="fr-FR" sz="4000" i="1" dirty="0">
                <a:solidFill>
                  <a:srgbClr val="00B0F0"/>
                </a:solidFill>
              </a:rPr>
              <a:t>,</a:t>
            </a:r>
          </a:p>
          <a:p>
            <a:pPr algn="ctr"/>
            <a:r>
              <a:rPr lang="fr-FR" sz="4000" i="1" dirty="0">
                <a:solidFill>
                  <a:srgbClr val="00B0F0"/>
                </a:solidFill>
              </a:rPr>
              <a:t>Pou W </a:t>
            </a:r>
            <a:r>
              <a:rPr lang="fr-FR" sz="4000" i="1" dirty="0" err="1">
                <a:solidFill>
                  <a:srgbClr val="00B0F0"/>
                </a:solidFill>
              </a:rPr>
              <a:t>mennen</a:t>
            </a:r>
            <a:r>
              <a:rPr lang="fr-FR" sz="4000" i="1" dirty="0">
                <a:solidFill>
                  <a:srgbClr val="00B0F0"/>
                </a:solidFill>
              </a:rPr>
              <a:t> m </a:t>
            </a:r>
            <a:r>
              <a:rPr lang="fr-FR" sz="4000" i="1" dirty="0" err="1">
                <a:solidFill>
                  <a:srgbClr val="00B0F0"/>
                </a:solidFill>
              </a:rPr>
              <a:t>jwi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vrè</a:t>
            </a:r>
            <a:r>
              <a:rPr lang="fr-FR" sz="4000" i="1" dirty="0">
                <a:solidFill>
                  <a:srgbClr val="00B0F0"/>
                </a:solidFill>
              </a:rPr>
              <a:t> repo)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115 - </a:t>
            </a:r>
            <a:r>
              <a:rPr lang="en-US" b="1" dirty="0" err="1">
                <a:solidFill>
                  <a:schemeClr val="accent2"/>
                </a:solidFill>
              </a:rPr>
              <a:t>Kè</a:t>
            </a:r>
            <a:r>
              <a:rPr lang="en-US" b="1" dirty="0">
                <a:solidFill>
                  <a:schemeClr val="accent2"/>
                </a:solidFill>
              </a:rPr>
              <a:t> m bat </a:t>
            </a:r>
            <a:r>
              <a:rPr lang="en-US" b="1" dirty="0" err="1">
                <a:solidFill>
                  <a:schemeClr val="accent2"/>
                </a:solidFill>
              </a:rPr>
              <a:t>fò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lè</a:t>
            </a:r>
            <a:r>
              <a:rPr lang="en-US" b="1" dirty="0">
                <a:solidFill>
                  <a:schemeClr val="accent2"/>
                </a:solidFill>
              </a:rPr>
              <a:t> m </a:t>
            </a:r>
            <a:r>
              <a:rPr lang="en-US" b="1" dirty="0" err="1">
                <a:solidFill>
                  <a:schemeClr val="accent2"/>
                </a:solidFill>
              </a:rPr>
              <a:t>tande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838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smtClean="0">
                <a:solidFill>
                  <a:srgbClr val="F7E7EF"/>
                </a:solidFill>
              </a:rPr>
              <a:t>-</a:t>
            </a:r>
            <a:r>
              <a:rPr lang="fr-FR" sz="4000" dirty="0" err="1" smtClean="0">
                <a:solidFill>
                  <a:srgbClr val="F7E7EF"/>
                </a:solidFill>
              </a:rPr>
              <a:t>Refren</a:t>
            </a:r>
            <a:r>
              <a:rPr lang="fr-FR" sz="4000" dirty="0" smtClean="0">
                <a:solidFill>
                  <a:srgbClr val="F7E7EF"/>
                </a:solidFill>
              </a:rPr>
              <a:t>-</a:t>
            </a:r>
          </a:p>
          <a:p>
            <a:pPr algn="ctr"/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Dirije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Sovè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Tout sa m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 sa sou </a:t>
            </a:r>
            <a:r>
              <a:rPr lang="fr-FR" sz="4000" dirty="0" err="1">
                <a:solidFill>
                  <a:srgbClr val="F7E7EF"/>
                </a:solidFill>
              </a:rPr>
              <a:t>tè</a:t>
            </a:r>
            <a:r>
              <a:rPr lang="fr-FR" sz="4000" dirty="0">
                <a:solidFill>
                  <a:srgbClr val="F7E7EF"/>
                </a:solidFill>
              </a:rPr>
              <a:t> sa</a:t>
            </a:r>
          </a:p>
          <a:p>
            <a:pPr algn="ctr"/>
            <a:r>
              <a:rPr lang="fr-FR" sz="4000" i="1" dirty="0">
                <a:solidFill>
                  <a:srgbClr val="00B0F0"/>
                </a:solidFill>
              </a:rPr>
              <a:t>(Tout sa m </a:t>
            </a:r>
            <a:r>
              <a:rPr lang="fr-FR" sz="4000" i="1" dirty="0" err="1">
                <a:solidFill>
                  <a:srgbClr val="00B0F0"/>
                </a:solidFill>
              </a:rPr>
              <a:t>ap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fè</a:t>
            </a:r>
            <a:r>
              <a:rPr lang="fr-FR" sz="4000" i="1" dirty="0">
                <a:solidFill>
                  <a:srgbClr val="00B0F0"/>
                </a:solidFill>
              </a:rPr>
              <a:t> sa sou </a:t>
            </a:r>
            <a:r>
              <a:rPr lang="fr-FR" sz="4000" i="1" dirty="0" err="1">
                <a:solidFill>
                  <a:srgbClr val="00B0F0"/>
                </a:solidFill>
              </a:rPr>
              <a:t>tè</a:t>
            </a:r>
            <a:r>
              <a:rPr lang="fr-FR" sz="4000" i="1" dirty="0">
                <a:solidFill>
                  <a:srgbClr val="00B0F0"/>
                </a:solidFill>
              </a:rPr>
              <a:t> sa, sou </a:t>
            </a:r>
            <a:r>
              <a:rPr lang="fr-FR" sz="4000" i="1" dirty="0" err="1">
                <a:solidFill>
                  <a:srgbClr val="00B0F0"/>
                </a:solidFill>
              </a:rPr>
              <a:t>tè</a:t>
            </a:r>
            <a:r>
              <a:rPr lang="fr-FR" sz="4000" i="1" dirty="0">
                <a:solidFill>
                  <a:srgbClr val="00B0F0"/>
                </a:solidFill>
              </a:rPr>
              <a:t> sa</a:t>
            </a:r>
            <a:r>
              <a:rPr lang="fr-FR" sz="4000" i="1" dirty="0" smtClean="0">
                <a:solidFill>
                  <a:srgbClr val="00B0F0"/>
                </a:solidFill>
              </a:rPr>
              <a:t>)</a:t>
            </a:r>
            <a:r>
              <a:rPr lang="fr-FR" sz="4000" dirty="0" smtClean="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115 - </a:t>
            </a:r>
            <a:r>
              <a:rPr lang="en-US" b="1" dirty="0" err="1">
                <a:solidFill>
                  <a:schemeClr val="accent2"/>
                </a:solidFill>
              </a:rPr>
              <a:t>Kè</a:t>
            </a:r>
            <a:r>
              <a:rPr lang="en-US" b="1" dirty="0">
                <a:solidFill>
                  <a:schemeClr val="accent2"/>
                </a:solidFill>
              </a:rPr>
              <a:t> m bat </a:t>
            </a:r>
            <a:r>
              <a:rPr lang="en-US" b="1" dirty="0" err="1">
                <a:solidFill>
                  <a:schemeClr val="accent2"/>
                </a:solidFill>
              </a:rPr>
              <a:t>fò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lè</a:t>
            </a:r>
            <a:r>
              <a:rPr lang="en-US" b="1" dirty="0">
                <a:solidFill>
                  <a:schemeClr val="accent2"/>
                </a:solidFill>
              </a:rPr>
              <a:t> m </a:t>
            </a:r>
            <a:r>
              <a:rPr lang="en-US" b="1" dirty="0" err="1">
                <a:solidFill>
                  <a:schemeClr val="accent2"/>
                </a:solidFill>
              </a:rPr>
              <a:t>tande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23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Jistan</a:t>
            </a:r>
            <a:r>
              <a:rPr lang="fr-FR" sz="4000" dirty="0">
                <a:solidFill>
                  <a:srgbClr val="F7E7EF"/>
                </a:solidFill>
              </a:rPr>
              <a:t> W va </a:t>
            </a:r>
            <a:r>
              <a:rPr lang="fr-FR" sz="4000" dirty="0" err="1">
                <a:solidFill>
                  <a:srgbClr val="F7E7EF"/>
                </a:solidFill>
              </a:rPr>
              <a:t>tounen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Senyè</a:t>
            </a:r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i="1" dirty="0">
                <a:solidFill>
                  <a:srgbClr val="00B0F0"/>
                </a:solidFill>
              </a:rPr>
              <a:t>(</a:t>
            </a:r>
            <a:r>
              <a:rPr lang="fr-FR" sz="4000" i="1" dirty="0" err="1">
                <a:solidFill>
                  <a:srgbClr val="00B0F0"/>
                </a:solidFill>
              </a:rPr>
              <a:t>Jistan</a:t>
            </a:r>
            <a:r>
              <a:rPr lang="fr-FR" sz="4000" i="1" dirty="0">
                <a:solidFill>
                  <a:srgbClr val="00B0F0"/>
                </a:solidFill>
              </a:rPr>
              <a:t> W va </a:t>
            </a:r>
            <a:r>
              <a:rPr lang="fr-FR" sz="4000" i="1" dirty="0" err="1">
                <a:solidFill>
                  <a:srgbClr val="00B0F0"/>
                </a:solidFill>
              </a:rPr>
              <a:t>tounen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Senyè</a:t>
            </a:r>
            <a:r>
              <a:rPr lang="fr-FR" sz="4000" i="1" dirty="0">
                <a:solidFill>
                  <a:srgbClr val="00B0F0"/>
                </a:solidFill>
              </a:rPr>
              <a:t>, O </a:t>
            </a:r>
            <a:r>
              <a:rPr lang="fr-FR" sz="4000" i="1" dirty="0" err="1">
                <a:solidFill>
                  <a:srgbClr val="00B0F0"/>
                </a:solidFill>
              </a:rPr>
              <a:t>Senyè</a:t>
            </a:r>
            <a:r>
              <a:rPr lang="fr-FR" sz="4000" i="1" dirty="0">
                <a:solidFill>
                  <a:srgbClr val="00B0F0"/>
                </a:solidFill>
              </a:rPr>
              <a:t>)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Pou W </a:t>
            </a:r>
            <a:r>
              <a:rPr lang="fr-FR" sz="4000" dirty="0" err="1">
                <a:solidFill>
                  <a:srgbClr val="F7E7EF"/>
                </a:solidFill>
              </a:rPr>
              <a:t>mennen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nan </a:t>
            </a:r>
            <a:r>
              <a:rPr lang="fr-FR" sz="4000" dirty="0" err="1">
                <a:solidFill>
                  <a:srgbClr val="F7E7EF"/>
                </a:solidFill>
              </a:rPr>
              <a:t>syèl</a:t>
            </a:r>
            <a:r>
              <a:rPr lang="fr-FR" sz="4000" dirty="0">
                <a:solidFill>
                  <a:srgbClr val="F7E7EF"/>
                </a:solidFill>
              </a:rPr>
              <a:t> la </a:t>
            </a:r>
            <a:r>
              <a:rPr lang="fr-FR" sz="4000" i="1" dirty="0">
                <a:solidFill>
                  <a:srgbClr val="00B0F0"/>
                </a:solidFill>
              </a:rPr>
              <a:t>(</a:t>
            </a:r>
            <a:r>
              <a:rPr lang="fr-FR" sz="4000" i="1" dirty="0" err="1">
                <a:solidFill>
                  <a:srgbClr val="00B0F0"/>
                </a:solidFill>
              </a:rPr>
              <a:t>wi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syèl</a:t>
            </a:r>
            <a:r>
              <a:rPr lang="fr-FR" sz="4000" i="1" dirty="0">
                <a:solidFill>
                  <a:srgbClr val="00B0F0"/>
                </a:solidFill>
              </a:rPr>
              <a:t> la)</a:t>
            </a:r>
          </a:p>
          <a:p>
            <a:pPr algn="ctr"/>
            <a:r>
              <a:rPr lang="fr-FR" sz="4000" i="1" dirty="0">
                <a:solidFill>
                  <a:srgbClr val="00B0F0"/>
                </a:solidFill>
              </a:rPr>
              <a:t>(Pou W </a:t>
            </a:r>
            <a:r>
              <a:rPr lang="fr-FR" sz="4000" i="1" dirty="0" err="1">
                <a:solidFill>
                  <a:srgbClr val="00B0F0"/>
                </a:solidFill>
              </a:rPr>
              <a:t>mennen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mwen</a:t>
            </a:r>
            <a:r>
              <a:rPr lang="fr-FR" sz="4000" i="1" dirty="0">
                <a:solidFill>
                  <a:srgbClr val="00B0F0"/>
                </a:solidFill>
              </a:rPr>
              <a:t> nan </a:t>
            </a:r>
            <a:r>
              <a:rPr lang="fr-FR" sz="4000" i="1" dirty="0" err="1">
                <a:solidFill>
                  <a:srgbClr val="00B0F0"/>
                </a:solidFill>
              </a:rPr>
              <a:t>syèl</a:t>
            </a:r>
            <a:r>
              <a:rPr lang="fr-FR" sz="4000" i="1" dirty="0">
                <a:solidFill>
                  <a:srgbClr val="00B0F0"/>
                </a:solidFill>
              </a:rPr>
              <a:t> la)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115 - </a:t>
            </a:r>
            <a:r>
              <a:rPr lang="en-US" b="1" dirty="0" err="1">
                <a:solidFill>
                  <a:schemeClr val="accent2"/>
                </a:solidFill>
              </a:rPr>
              <a:t>Kè</a:t>
            </a:r>
            <a:r>
              <a:rPr lang="en-US" b="1" dirty="0">
                <a:solidFill>
                  <a:schemeClr val="accent2"/>
                </a:solidFill>
              </a:rPr>
              <a:t> m bat </a:t>
            </a:r>
            <a:r>
              <a:rPr lang="en-US" b="1" dirty="0" err="1">
                <a:solidFill>
                  <a:schemeClr val="accent2"/>
                </a:solidFill>
              </a:rPr>
              <a:t>fò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lè</a:t>
            </a:r>
            <a:r>
              <a:rPr lang="en-US" b="1" dirty="0">
                <a:solidFill>
                  <a:schemeClr val="accent2"/>
                </a:solidFill>
              </a:rPr>
              <a:t> m </a:t>
            </a:r>
            <a:r>
              <a:rPr lang="en-US" b="1" dirty="0" err="1">
                <a:solidFill>
                  <a:schemeClr val="accent2"/>
                </a:solidFill>
              </a:rPr>
              <a:t>tande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48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bat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tande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kondui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bon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i="1" dirty="0">
                <a:solidFill>
                  <a:srgbClr val="00B0F0"/>
                </a:solidFill>
                <a:latin typeface="+mj-lt"/>
              </a:rPr>
              <a:t>(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Kè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 m bat 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fò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 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lè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 m 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tande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 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Ou,Vin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 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kon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- </a:t>
            </a:r>
          </a:p>
          <a:p>
            <a:pPr algn="ctr"/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dui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 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mwen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 bon 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Sovè</a:t>
            </a:r>
            <a:r>
              <a:rPr lang="fr-FR" sz="4000" i="1" dirty="0" smtClean="0">
                <a:solidFill>
                  <a:srgbClr val="00B0F0"/>
                </a:solidFill>
                <a:latin typeface="+mj-lt"/>
              </a:rPr>
              <a:t>).</a:t>
            </a:r>
            <a:endParaRPr lang="fr-FR" sz="4000" i="1" dirty="0">
              <a:solidFill>
                <a:srgbClr val="00B0F0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115 - </a:t>
            </a:r>
            <a:r>
              <a:rPr lang="en-US" b="1" dirty="0" err="1">
                <a:solidFill>
                  <a:schemeClr val="accent2"/>
                </a:solidFill>
              </a:rPr>
              <a:t>Kè</a:t>
            </a:r>
            <a:r>
              <a:rPr lang="en-US" b="1" dirty="0">
                <a:solidFill>
                  <a:schemeClr val="accent2"/>
                </a:solidFill>
              </a:rPr>
              <a:t> m bat </a:t>
            </a:r>
            <a:r>
              <a:rPr lang="en-US" b="1" dirty="0" err="1">
                <a:solidFill>
                  <a:schemeClr val="accent2"/>
                </a:solidFill>
              </a:rPr>
              <a:t>fò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lè</a:t>
            </a:r>
            <a:r>
              <a:rPr lang="en-US" b="1" dirty="0">
                <a:solidFill>
                  <a:schemeClr val="accent2"/>
                </a:solidFill>
              </a:rPr>
              <a:t> m </a:t>
            </a:r>
            <a:r>
              <a:rPr lang="en-US" b="1" dirty="0" err="1">
                <a:solidFill>
                  <a:schemeClr val="accent2"/>
                </a:solidFill>
              </a:rPr>
              <a:t>tande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63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vle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mache</a:t>
            </a:r>
            <a:r>
              <a:rPr lang="fr-FR" sz="4000" dirty="0">
                <a:solidFill>
                  <a:srgbClr val="F7E7EF"/>
                </a:solidFill>
              </a:rPr>
              <a:t> nan </a:t>
            </a:r>
            <a:r>
              <a:rPr lang="fr-FR" sz="4000" dirty="0" err="1">
                <a:solidFill>
                  <a:srgbClr val="F7E7EF"/>
                </a:solidFill>
              </a:rPr>
              <a:t>lwa</a:t>
            </a:r>
            <a:r>
              <a:rPr lang="fr-FR" sz="4000" dirty="0">
                <a:solidFill>
                  <a:srgbClr val="F7E7EF"/>
                </a:solidFill>
              </a:rPr>
              <a:t> Ou,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Mete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fòs</a:t>
            </a:r>
            <a:r>
              <a:rPr lang="fr-FR" sz="4000" dirty="0">
                <a:solidFill>
                  <a:srgbClr val="F7E7EF"/>
                </a:solidFill>
              </a:rPr>
              <a:t> nan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Senyè</a:t>
            </a:r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i="1" dirty="0">
                <a:solidFill>
                  <a:srgbClr val="00B0F0"/>
                </a:solidFill>
              </a:rPr>
              <a:t>(</a:t>
            </a:r>
            <a:r>
              <a:rPr lang="fr-FR" sz="4000" i="1" dirty="0" err="1">
                <a:solidFill>
                  <a:srgbClr val="00B0F0"/>
                </a:solidFill>
              </a:rPr>
              <a:t>Mwen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vle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mache</a:t>
            </a:r>
            <a:r>
              <a:rPr lang="fr-FR" sz="4000" i="1" dirty="0">
                <a:solidFill>
                  <a:srgbClr val="00B0F0"/>
                </a:solidFill>
              </a:rPr>
              <a:t> nan </a:t>
            </a:r>
            <a:r>
              <a:rPr lang="fr-FR" sz="4000" i="1" dirty="0" err="1">
                <a:solidFill>
                  <a:srgbClr val="00B0F0"/>
                </a:solidFill>
              </a:rPr>
              <a:t>lwa</a:t>
            </a:r>
            <a:r>
              <a:rPr lang="fr-FR" sz="4000" i="1" dirty="0">
                <a:solidFill>
                  <a:srgbClr val="00B0F0"/>
                </a:solidFill>
              </a:rPr>
              <a:t> Ou, </a:t>
            </a:r>
          </a:p>
          <a:p>
            <a:pPr algn="ctr"/>
            <a:r>
              <a:rPr lang="fr-FR" sz="4000" i="1" dirty="0" err="1">
                <a:solidFill>
                  <a:srgbClr val="00B0F0"/>
                </a:solidFill>
              </a:rPr>
              <a:t>Mete</a:t>
            </a:r>
            <a:r>
              <a:rPr lang="fr-FR" sz="4000" i="1" dirty="0">
                <a:solidFill>
                  <a:srgbClr val="00B0F0"/>
                </a:solidFill>
              </a:rPr>
              <a:t>  </a:t>
            </a:r>
            <a:r>
              <a:rPr lang="fr-FR" sz="4000" i="1" dirty="0" err="1">
                <a:solidFill>
                  <a:srgbClr val="00B0F0"/>
                </a:solidFill>
              </a:rPr>
              <a:t>fòs</a:t>
            </a:r>
            <a:r>
              <a:rPr lang="fr-FR" sz="4000" i="1" dirty="0">
                <a:solidFill>
                  <a:srgbClr val="00B0F0"/>
                </a:solidFill>
              </a:rPr>
              <a:t> nan </a:t>
            </a:r>
            <a:r>
              <a:rPr lang="fr-FR" sz="4000" i="1" dirty="0" err="1">
                <a:solidFill>
                  <a:srgbClr val="00B0F0"/>
                </a:solidFill>
              </a:rPr>
              <a:t>mwen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Senyè</a:t>
            </a:r>
            <a:r>
              <a:rPr lang="fr-FR" sz="4000" i="1" dirty="0">
                <a:solidFill>
                  <a:srgbClr val="00B0F0"/>
                </a:solidFill>
              </a:rPr>
              <a:t>).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115 - </a:t>
            </a:r>
            <a:r>
              <a:rPr lang="en-US" b="1" dirty="0" err="1">
                <a:solidFill>
                  <a:schemeClr val="accent2"/>
                </a:solidFill>
              </a:rPr>
              <a:t>Kè</a:t>
            </a:r>
            <a:r>
              <a:rPr lang="en-US" b="1" dirty="0">
                <a:solidFill>
                  <a:schemeClr val="accent2"/>
                </a:solidFill>
              </a:rPr>
              <a:t> m bat </a:t>
            </a:r>
            <a:r>
              <a:rPr lang="en-US" b="1" dirty="0" err="1">
                <a:solidFill>
                  <a:schemeClr val="accent2"/>
                </a:solidFill>
              </a:rPr>
              <a:t>fò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lè</a:t>
            </a:r>
            <a:r>
              <a:rPr lang="en-US" b="1" dirty="0">
                <a:solidFill>
                  <a:schemeClr val="accent2"/>
                </a:solidFill>
              </a:rPr>
              <a:t> m </a:t>
            </a:r>
            <a:r>
              <a:rPr lang="en-US" b="1" dirty="0" err="1">
                <a:solidFill>
                  <a:schemeClr val="accent2"/>
                </a:solidFill>
              </a:rPr>
              <a:t>tande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90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smtClean="0">
                <a:solidFill>
                  <a:srgbClr val="F7E7EF"/>
                </a:solidFill>
              </a:rPr>
              <a:t>-</a:t>
            </a:r>
            <a:r>
              <a:rPr lang="fr-FR" sz="4000" dirty="0" err="1" smtClean="0">
                <a:solidFill>
                  <a:srgbClr val="F7E7EF"/>
                </a:solidFill>
              </a:rPr>
              <a:t>Refren</a:t>
            </a:r>
            <a:r>
              <a:rPr lang="fr-FR" sz="4000" dirty="0" smtClean="0">
                <a:solidFill>
                  <a:srgbClr val="F7E7EF"/>
                </a:solidFill>
              </a:rPr>
              <a:t>-</a:t>
            </a:r>
          </a:p>
          <a:p>
            <a:pPr algn="ctr"/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Dirije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Sovè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Tout sa m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 sa sou </a:t>
            </a:r>
            <a:r>
              <a:rPr lang="fr-FR" sz="4000" dirty="0" err="1">
                <a:solidFill>
                  <a:srgbClr val="F7E7EF"/>
                </a:solidFill>
              </a:rPr>
              <a:t>tè</a:t>
            </a:r>
            <a:r>
              <a:rPr lang="fr-FR" sz="4000" dirty="0">
                <a:solidFill>
                  <a:srgbClr val="F7E7EF"/>
                </a:solidFill>
              </a:rPr>
              <a:t> sa</a:t>
            </a:r>
          </a:p>
          <a:p>
            <a:pPr algn="ctr"/>
            <a:r>
              <a:rPr lang="fr-FR" sz="4000" i="1" dirty="0">
                <a:solidFill>
                  <a:srgbClr val="00B0F0"/>
                </a:solidFill>
              </a:rPr>
              <a:t>(Tout sa m </a:t>
            </a:r>
            <a:r>
              <a:rPr lang="fr-FR" sz="4000" i="1" dirty="0" err="1">
                <a:solidFill>
                  <a:srgbClr val="00B0F0"/>
                </a:solidFill>
              </a:rPr>
              <a:t>ap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fè</a:t>
            </a:r>
            <a:r>
              <a:rPr lang="fr-FR" sz="4000" i="1" dirty="0">
                <a:solidFill>
                  <a:srgbClr val="00B0F0"/>
                </a:solidFill>
              </a:rPr>
              <a:t> sa sou </a:t>
            </a:r>
            <a:r>
              <a:rPr lang="fr-FR" sz="4000" i="1" dirty="0" err="1">
                <a:solidFill>
                  <a:srgbClr val="00B0F0"/>
                </a:solidFill>
              </a:rPr>
              <a:t>tè</a:t>
            </a:r>
            <a:r>
              <a:rPr lang="fr-FR" sz="4000" i="1" dirty="0">
                <a:solidFill>
                  <a:srgbClr val="00B0F0"/>
                </a:solidFill>
              </a:rPr>
              <a:t> sa, sou </a:t>
            </a:r>
            <a:r>
              <a:rPr lang="fr-FR" sz="4000" i="1" dirty="0" err="1">
                <a:solidFill>
                  <a:srgbClr val="00B0F0"/>
                </a:solidFill>
              </a:rPr>
              <a:t>tè</a:t>
            </a:r>
            <a:r>
              <a:rPr lang="fr-FR" sz="4000" i="1" dirty="0">
                <a:solidFill>
                  <a:srgbClr val="00B0F0"/>
                </a:solidFill>
              </a:rPr>
              <a:t> sa</a:t>
            </a:r>
            <a:r>
              <a:rPr lang="fr-FR" sz="4000" i="1" dirty="0" smtClean="0">
                <a:solidFill>
                  <a:srgbClr val="00B0F0"/>
                </a:solidFill>
              </a:rPr>
              <a:t>).</a:t>
            </a:r>
            <a:endParaRPr lang="fr-FR" sz="4000" i="1" dirty="0">
              <a:solidFill>
                <a:srgbClr val="00B0F0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115 - </a:t>
            </a:r>
            <a:r>
              <a:rPr lang="en-US" b="1" dirty="0" err="1">
                <a:solidFill>
                  <a:schemeClr val="accent2"/>
                </a:solidFill>
              </a:rPr>
              <a:t>Kè</a:t>
            </a:r>
            <a:r>
              <a:rPr lang="en-US" b="1" dirty="0">
                <a:solidFill>
                  <a:schemeClr val="accent2"/>
                </a:solidFill>
              </a:rPr>
              <a:t> m bat </a:t>
            </a:r>
            <a:r>
              <a:rPr lang="en-US" b="1" dirty="0" err="1">
                <a:solidFill>
                  <a:schemeClr val="accent2"/>
                </a:solidFill>
              </a:rPr>
              <a:t>fò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lè</a:t>
            </a:r>
            <a:r>
              <a:rPr lang="en-US" b="1" dirty="0">
                <a:solidFill>
                  <a:schemeClr val="accent2"/>
                </a:solidFill>
              </a:rPr>
              <a:t> m </a:t>
            </a:r>
            <a:r>
              <a:rPr lang="en-US" b="1" dirty="0" err="1">
                <a:solidFill>
                  <a:schemeClr val="accent2"/>
                </a:solidFill>
              </a:rPr>
              <a:t>tande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97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Jistan</a:t>
            </a:r>
            <a:r>
              <a:rPr lang="fr-FR" sz="4000" dirty="0">
                <a:solidFill>
                  <a:srgbClr val="F7E7EF"/>
                </a:solidFill>
              </a:rPr>
              <a:t> W va </a:t>
            </a:r>
            <a:r>
              <a:rPr lang="fr-FR" sz="4000" dirty="0" err="1">
                <a:solidFill>
                  <a:srgbClr val="F7E7EF"/>
                </a:solidFill>
              </a:rPr>
              <a:t>tounen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Senyè</a:t>
            </a:r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i="1" dirty="0">
                <a:solidFill>
                  <a:srgbClr val="00B0F0"/>
                </a:solidFill>
              </a:rPr>
              <a:t>(</a:t>
            </a:r>
            <a:r>
              <a:rPr lang="fr-FR" sz="4000" i="1" dirty="0" err="1">
                <a:solidFill>
                  <a:srgbClr val="00B0F0"/>
                </a:solidFill>
              </a:rPr>
              <a:t>Jistan</a:t>
            </a:r>
            <a:r>
              <a:rPr lang="fr-FR" sz="4000" i="1" dirty="0">
                <a:solidFill>
                  <a:srgbClr val="00B0F0"/>
                </a:solidFill>
              </a:rPr>
              <a:t> W va </a:t>
            </a:r>
            <a:r>
              <a:rPr lang="fr-FR" sz="4000" i="1" dirty="0" err="1">
                <a:solidFill>
                  <a:srgbClr val="00B0F0"/>
                </a:solidFill>
              </a:rPr>
              <a:t>tounen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Senyè</a:t>
            </a:r>
            <a:r>
              <a:rPr lang="fr-FR" sz="4000" i="1" dirty="0">
                <a:solidFill>
                  <a:srgbClr val="00B0F0"/>
                </a:solidFill>
              </a:rPr>
              <a:t>, O </a:t>
            </a:r>
            <a:r>
              <a:rPr lang="fr-FR" sz="4000" i="1" dirty="0" err="1">
                <a:solidFill>
                  <a:srgbClr val="00B0F0"/>
                </a:solidFill>
              </a:rPr>
              <a:t>Senyè</a:t>
            </a:r>
            <a:r>
              <a:rPr lang="fr-FR" sz="4000" i="1" dirty="0">
                <a:solidFill>
                  <a:srgbClr val="00B0F0"/>
                </a:solidFill>
              </a:rPr>
              <a:t>)</a:t>
            </a:r>
            <a:r>
              <a:rPr lang="fr-FR" sz="4000" i="1" dirty="0">
                <a:solidFill>
                  <a:schemeClr val="bg1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Pou W </a:t>
            </a:r>
            <a:r>
              <a:rPr lang="fr-FR" sz="4000" dirty="0" err="1">
                <a:solidFill>
                  <a:srgbClr val="F7E7EF"/>
                </a:solidFill>
              </a:rPr>
              <a:t>mennen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nan </a:t>
            </a:r>
            <a:r>
              <a:rPr lang="fr-FR" sz="4000" dirty="0" err="1">
                <a:solidFill>
                  <a:srgbClr val="F7E7EF"/>
                </a:solidFill>
              </a:rPr>
              <a:t>syèl</a:t>
            </a:r>
            <a:r>
              <a:rPr lang="fr-FR" sz="4000" dirty="0">
                <a:solidFill>
                  <a:srgbClr val="F7E7EF"/>
                </a:solidFill>
              </a:rPr>
              <a:t> la </a:t>
            </a:r>
            <a:r>
              <a:rPr lang="fr-FR" sz="4000" i="1" dirty="0">
                <a:solidFill>
                  <a:srgbClr val="00B0F0"/>
                </a:solidFill>
              </a:rPr>
              <a:t>(</a:t>
            </a:r>
            <a:r>
              <a:rPr lang="fr-FR" sz="4000" i="1" dirty="0" err="1">
                <a:solidFill>
                  <a:srgbClr val="00B0F0"/>
                </a:solidFill>
              </a:rPr>
              <a:t>wi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syèl</a:t>
            </a:r>
            <a:r>
              <a:rPr lang="fr-FR" sz="4000" i="1" dirty="0">
                <a:solidFill>
                  <a:srgbClr val="00B0F0"/>
                </a:solidFill>
              </a:rPr>
              <a:t> la)</a:t>
            </a:r>
          </a:p>
          <a:p>
            <a:pPr algn="ctr"/>
            <a:r>
              <a:rPr lang="fr-FR" sz="4000" i="1" dirty="0">
                <a:solidFill>
                  <a:srgbClr val="00B0F0"/>
                </a:solidFill>
              </a:rPr>
              <a:t>(Pou W </a:t>
            </a:r>
            <a:r>
              <a:rPr lang="fr-FR" sz="4000" i="1" dirty="0" err="1">
                <a:solidFill>
                  <a:srgbClr val="00B0F0"/>
                </a:solidFill>
              </a:rPr>
              <a:t>mennen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mwen</a:t>
            </a:r>
            <a:r>
              <a:rPr lang="fr-FR" sz="4000" i="1" dirty="0">
                <a:solidFill>
                  <a:srgbClr val="00B0F0"/>
                </a:solidFill>
              </a:rPr>
              <a:t> nan </a:t>
            </a:r>
            <a:r>
              <a:rPr lang="fr-FR" sz="4000" i="1" dirty="0" err="1">
                <a:solidFill>
                  <a:srgbClr val="00B0F0"/>
                </a:solidFill>
              </a:rPr>
              <a:t>syèl</a:t>
            </a:r>
            <a:r>
              <a:rPr lang="fr-FR" sz="4000" i="1" dirty="0">
                <a:solidFill>
                  <a:srgbClr val="00B0F0"/>
                </a:solidFill>
              </a:rPr>
              <a:t> la)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115 - </a:t>
            </a:r>
            <a:r>
              <a:rPr lang="en-US" b="1" dirty="0" err="1">
                <a:solidFill>
                  <a:schemeClr val="accent2"/>
                </a:solidFill>
              </a:rPr>
              <a:t>Kè</a:t>
            </a:r>
            <a:r>
              <a:rPr lang="en-US" b="1" dirty="0">
                <a:solidFill>
                  <a:schemeClr val="accent2"/>
                </a:solidFill>
              </a:rPr>
              <a:t> m bat </a:t>
            </a:r>
            <a:r>
              <a:rPr lang="en-US" b="1" dirty="0" err="1">
                <a:solidFill>
                  <a:schemeClr val="accent2"/>
                </a:solidFill>
              </a:rPr>
              <a:t>fò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lè</a:t>
            </a:r>
            <a:r>
              <a:rPr lang="en-US" b="1" dirty="0">
                <a:solidFill>
                  <a:schemeClr val="accent2"/>
                </a:solidFill>
              </a:rPr>
              <a:t> m </a:t>
            </a:r>
            <a:r>
              <a:rPr lang="en-US" b="1" dirty="0" err="1">
                <a:solidFill>
                  <a:schemeClr val="accent2"/>
                </a:solidFill>
              </a:rPr>
              <a:t>tande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726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2.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San Ou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p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avanse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Depi</a:t>
            </a:r>
            <a:r>
              <a:rPr lang="fr-FR" sz="4000" dirty="0">
                <a:solidFill>
                  <a:srgbClr val="F7E7EF"/>
                </a:solidFill>
              </a:rPr>
              <a:t> m </a:t>
            </a:r>
            <a:r>
              <a:rPr lang="fr-FR" sz="4000" dirty="0" err="1">
                <a:solidFill>
                  <a:srgbClr val="F7E7EF"/>
                </a:solidFill>
              </a:rPr>
              <a:t>wè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pwoblèm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pè</a:t>
            </a:r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i="1" dirty="0">
                <a:solidFill>
                  <a:srgbClr val="00B0F0"/>
                </a:solidFill>
              </a:rPr>
              <a:t>(San Ou </a:t>
            </a:r>
            <a:r>
              <a:rPr lang="fr-FR" sz="4000" i="1" dirty="0" err="1">
                <a:solidFill>
                  <a:srgbClr val="00B0F0"/>
                </a:solidFill>
              </a:rPr>
              <a:t>mwen</a:t>
            </a:r>
            <a:r>
              <a:rPr lang="fr-FR" sz="4000" i="1" dirty="0">
                <a:solidFill>
                  <a:srgbClr val="00B0F0"/>
                </a:solidFill>
              </a:rPr>
              <a:t> p </a:t>
            </a:r>
            <a:r>
              <a:rPr lang="fr-FR" sz="4000" i="1" dirty="0" err="1">
                <a:solidFill>
                  <a:srgbClr val="00B0F0"/>
                </a:solidFill>
              </a:rPr>
              <a:t>ap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avanse</a:t>
            </a:r>
            <a:r>
              <a:rPr lang="fr-FR" sz="4000" i="1" dirty="0">
                <a:solidFill>
                  <a:srgbClr val="00B0F0"/>
                </a:solidFill>
              </a:rPr>
              <a:t>, </a:t>
            </a:r>
            <a:r>
              <a:rPr lang="fr-FR" sz="4000" i="1" dirty="0" err="1">
                <a:solidFill>
                  <a:srgbClr val="00B0F0"/>
                </a:solidFill>
              </a:rPr>
              <a:t>Depi</a:t>
            </a:r>
            <a:r>
              <a:rPr lang="fr-FR" sz="4000" i="1" dirty="0">
                <a:solidFill>
                  <a:srgbClr val="00B0F0"/>
                </a:solidFill>
              </a:rPr>
              <a:t> m </a:t>
            </a:r>
          </a:p>
          <a:p>
            <a:pPr algn="ctr"/>
            <a:r>
              <a:rPr lang="fr-FR" sz="4000" i="1" dirty="0" err="1">
                <a:solidFill>
                  <a:srgbClr val="00B0F0"/>
                </a:solidFill>
              </a:rPr>
              <a:t>wè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pwoblèm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mwen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pè</a:t>
            </a:r>
            <a:r>
              <a:rPr lang="fr-FR" sz="4000" i="1" dirty="0" smtClean="0">
                <a:solidFill>
                  <a:srgbClr val="00B0F0"/>
                </a:solidFill>
              </a:rPr>
              <a:t>)</a:t>
            </a:r>
            <a:r>
              <a:rPr lang="fr-FR" sz="4000" dirty="0" smtClean="0">
                <a:solidFill>
                  <a:srgbClr val="F7E7EF"/>
                </a:solidFill>
              </a:rPr>
              <a:t>;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115 - </a:t>
            </a:r>
            <a:r>
              <a:rPr lang="en-US" b="1" dirty="0" err="1">
                <a:solidFill>
                  <a:schemeClr val="accent2"/>
                </a:solidFill>
              </a:rPr>
              <a:t>Kè</a:t>
            </a:r>
            <a:r>
              <a:rPr lang="en-US" b="1" dirty="0">
                <a:solidFill>
                  <a:schemeClr val="accent2"/>
                </a:solidFill>
              </a:rPr>
              <a:t> m bat </a:t>
            </a:r>
            <a:r>
              <a:rPr lang="en-US" b="1" dirty="0" err="1">
                <a:solidFill>
                  <a:schemeClr val="accent2"/>
                </a:solidFill>
              </a:rPr>
              <a:t>fò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lè</a:t>
            </a:r>
            <a:r>
              <a:rPr lang="en-US" b="1" dirty="0">
                <a:solidFill>
                  <a:schemeClr val="accent2"/>
                </a:solidFill>
              </a:rPr>
              <a:t> m </a:t>
            </a:r>
            <a:r>
              <a:rPr lang="en-US" b="1" dirty="0" err="1">
                <a:solidFill>
                  <a:schemeClr val="accent2"/>
                </a:solidFill>
              </a:rPr>
              <a:t>tande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80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M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tranble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pye</a:t>
            </a:r>
            <a:r>
              <a:rPr lang="fr-FR" sz="4000" dirty="0">
                <a:solidFill>
                  <a:srgbClr val="F7E7EF"/>
                </a:solidFill>
              </a:rPr>
              <a:t> m </a:t>
            </a:r>
            <a:r>
              <a:rPr lang="fr-FR" sz="4000" dirty="0" err="1">
                <a:solidFill>
                  <a:srgbClr val="F7E7EF"/>
                </a:solidFill>
              </a:rPr>
              <a:t>vle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glise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Devan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bann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fawouchè</a:t>
            </a:r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i="1" dirty="0">
                <a:solidFill>
                  <a:srgbClr val="00B0F0"/>
                </a:solidFill>
              </a:rPr>
              <a:t>(M </a:t>
            </a:r>
            <a:r>
              <a:rPr lang="fr-FR" sz="4000" i="1" dirty="0" err="1">
                <a:solidFill>
                  <a:srgbClr val="00B0F0"/>
                </a:solidFill>
              </a:rPr>
              <a:t>ap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tranble</a:t>
            </a:r>
            <a:r>
              <a:rPr lang="fr-FR" sz="4000" i="1" dirty="0">
                <a:solidFill>
                  <a:srgbClr val="00B0F0"/>
                </a:solidFill>
              </a:rPr>
              <a:t>, </a:t>
            </a:r>
            <a:r>
              <a:rPr lang="fr-FR" sz="4000" i="1" dirty="0" err="1">
                <a:solidFill>
                  <a:srgbClr val="00B0F0"/>
                </a:solidFill>
              </a:rPr>
              <a:t>pye</a:t>
            </a:r>
            <a:r>
              <a:rPr lang="fr-FR" sz="4000" i="1" dirty="0">
                <a:solidFill>
                  <a:srgbClr val="00B0F0"/>
                </a:solidFill>
              </a:rPr>
              <a:t> m </a:t>
            </a:r>
            <a:r>
              <a:rPr lang="fr-FR" sz="4000" i="1" dirty="0" err="1">
                <a:solidFill>
                  <a:srgbClr val="00B0F0"/>
                </a:solidFill>
              </a:rPr>
              <a:t>vle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glise</a:t>
            </a:r>
            <a:r>
              <a:rPr lang="fr-FR" sz="4000" i="1" dirty="0">
                <a:solidFill>
                  <a:srgbClr val="00B0F0"/>
                </a:solidFill>
              </a:rPr>
              <a:t>,</a:t>
            </a:r>
          </a:p>
          <a:p>
            <a:pPr algn="ctr"/>
            <a:r>
              <a:rPr lang="fr-FR" sz="4000" i="1" dirty="0" err="1">
                <a:solidFill>
                  <a:srgbClr val="00B0F0"/>
                </a:solidFill>
              </a:rPr>
              <a:t>Devan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yon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bann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fawouchè</a:t>
            </a:r>
            <a:r>
              <a:rPr lang="fr-FR" sz="4000" i="1" dirty="0">
                <a:solidFill>
                  <a:srgbClr val="00B0F0"/>
                </a:solidFill>
              </a:rPr>
              <a:t>)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115 - </a:t>
            </a:r>
            <a:r>
              <a:rPr lang="en-US" b="1" dirty="0" err="1">
                <a:solidFill>
                  <a:schemeClr val="accent2"/>
                </a:solidFill>
              </a:rPr>
              <a:t>Kè</a:t>
            </a:r>
            <a:r>
              <a:rPr lang="en-US" b="1" dirty="0">
                <a:solidFill>
                  <a:schemeClr val="accent2"/>
                </a:solidFill>
              </a:rPr>
              <a:t> m bat </a:t>
            </a:r>
            <a:r>
              <a:rPr lang="en-US" b="1" dirty="0" err="1">
                <a:solidFill>
                  <a:schemeClr val="accent2"/>
                </a:solidFill>
              </a:rPr>
              <a:t>fò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lè</a:t>
            </a:r>
            <a:r>
              <a:rPr lang="en-US" b="1" dirty="0">
                <a:solidFill>
                  <a:schemeClr val="accent2"/>
                </a:solidFill>
              </a:rPr>
              <a:t> m </a:t>
            </a:r>
            <a:r>
              <a:rPr lang="en-US" b="1" dirty="0" err="1">
                <a:solidFill>
                  <a:schemeClr val="accent2"/>
                </a:solidFill>
              </a:rPr>
              <a:t>tande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29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smtClean="0">
                <a:solidFill>
                  <a:srgbClr val="F7E7EF"/>
                </a:solidFill>
              </a:rPr>
              <a:t>-</a:t>
            </a:r>
            <a:r>
              <a:rPr lang="fr-FR" sz="4000" dirty="0" err="1" smtClean="0">
                <a:solidFill>
                  <a:srgbClr val="F7E7EF"/>
                </a:solidFill>
              </a:rPr>
              <a:t>Refren</a:t>
            </a:r>
            <a:r>
              <a:rPr lang="fr-FR" sz="4000" dirty="0" smtClean="0">
                <a:solidFill>
                  <a:srgbClr val="F7E7EF"/>
                </a:solidFill>
              </a:rPr>
              <a:t>-</a:t>
            </a:r>
          </a:p>
          <a:p>
            <a:pPr algn="ctr"/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Dirije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Sovè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Tout sa m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 sa sou </a:t>
            </a:r>
            <a:r>
              <a:rPr lang="fr-FR" sz="4000" dirty="0" err="1">
                <a:solidFill>
                  <a:srgbClr val="F7E7EF"/>
                </a:solidFill>
              </a:rPr>
              <a:t>tè</a:t>
            </a:r>
            <a:r>
              <a:rPr lang="fr-FR" sz="4000" dirty="0">
                <a:solidFill>
                  <a:srgbClr val="F7E7EF"/>
                </a:solidFill>
              </a:rPr>
              <a:t> sa</a:t>
            </a:r>
          </a:p>
          <a:p>
            <a:pPr algn="ctr"/>
            <a:r>
              <a:rPr lang="fr-FR" sz="4000" i="1" dirty="0">
                <a:solidFill>
                  <a:srgbClr val="00B0F0"/>
                </a:solidFill>
              </a:rPr>
              <a:t>(Tout sa m </a:t>
            </a:r>
            <a:r>
              <a:rPr lang="fr-FR" sz="4000" i="1" dirty="0" err="1">
                <a:solidFill>
                  <a:srgbClr val="00B0F0"/>
                </a:solidFill>
              </a:rPr>
              <a:t>ap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fè</a:t>
            </a:r>
            <a:r>
              <a:rPr lang="fr-FR" sz="4000" i="1" dirty="0">
                <a:solidFill>
                  <a:srgbClr val="00B0F0"/>
                </a:solidFill>
              </a:rPr>
              <a:t> sa sou </a:t>
            </a:r>
            <a:r>
              <a:rPr lang="fr-FR" sz="4000" i="1" dirty="0" err="1">
                <a:solidFill>
                  <a:srgbClr val="00B0F0"/>
                </a:solidFill>
              </a:rPr>
              <a:t>tè</a:t>
            </a:r>
            <a:r>
              <a:rPr lang="fr-FR" sz="4000" i="1" dirty="0">
                <a:solidFill>
                  <a:srgbClr val="00B0F0"/>
                </a:solidFill>
              </a:rPr>
              <a:t> sa, sou </a:t>
            </a:r>
            <a:r>
              <a:rPr lang="fr-FR" sz="4000" i="1" dirty="0" err="1">
                <a:solidFill>
                  <a:srgbClr val="00B0F0"/>
                </a:solidFill>
              </a:rPr>
              <a:t>tè</a:t>
            </a:r>
            <a:r>
              <a:rPr lang="fr-FR" sz="4000" i="1" dirty="0">
                <a:solidFill>
                  <a:srgbClr val="00B0F0"/>
                </a:solidFill>
              </a:rPr>
              <a:t> sa</a:t>
            </a:r>
            <a:r>
              <a:rPr lang="fr-FR" sz="4000" i="1" dirty="0" smtClean="0">
                <a:solidFill>
                  <a:srgbClr val="00B0F0"/>
                </a:solidFill>
              </a:rPr>
              <a:t>)</a:t>
            </a:r>
            <a:r>
              <a:rPr lang="fr-FR" sz="4000" dirty="0" smtClean="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115 - </a:t>
            </a:r>
            <a:r>
              <a:rPr lang="en-US" b="1" dirty="0" err="1">
                <a:solidFill>
                  <a:schemeClr val="accent2"/>
                </a:solidFill>
              </a:rPr>
              <a:t>Kè</a:t>
            </a:r>
            <a:r>
              <a:rPr lang="en-US" b="1" dirty="0">
                <a:solidFill>
                  <a:schemeClr val="accent2"/>
                </a:solidFill>
              </a:rPr>
              <a:t> m bat </a:t>
            </a:r>
            <a:r>
              <a:rPr lang="en-US" b="1" dirty="0" err="1">
                <a:solidFill>
                  <a:schemeClr val="accent2"/>
                </a:solidFill>
              </a:rPr>
              <a:t>fò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lè</a:t>
            </a:r>
            <a:r>
              <a:rPr lang="en-US" b="1" dirty="0">
                <a:solidFill>
                  <a:schemeClr val="accent2"/>
                </a:solidFill>
              </a:rPr>
              <a:t> m </a:t>
            </a:r>
            <a:r>
              <a:rPr lang="en-US" b="1" dirty="0" err="1">
                <a:solidFill>
                  <a:schemeClr val="accent2"/>
                </a:solidFill>
              </a:rPr>
              <a:t>tande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09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Jistan</a:t>
            </a:r>
            <a:r>
              <a:rPr lang="fr-FR" sz="4000" dirty="0">
                <a:solidFill>
                  <a:srgbClr val="F7E7EF"/>
                </a:solidFill>
              </a:rPr>
              <a:t> W va </a:t>
            </a:r>
            <a:r>
              <a:rPr lang="fr-FR" sz="4000" dirty="0" err="1">
                <a:solidFill>
                  <a:srgbClr val="F7E7EF"/>
                </a:solidFill>
              </a:rPr>
              <a:t>tounen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Senyè</a:t>
            </a:r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i="1" dirty="0">
                <a:solidFill>
                  <a:srgbClr val="00B0F0"/>
                </a:solidFill>
              </a:rPr>
              <a:t>(</a:t>
            </a:r>
            <a:r>
              <a:rPr lang="fr-FR" sz="4000" i="1" dirty="0" err="1">
                <a:solidFill>
                  <a:srgbClr val="00B0F0"/>
                </a:solidFill>
              </a:rPr>
              <a:t>Jistan</a:t>
            </a:r>
            <a:r>
              <a:rPr lang="fr-FR" sz="4000" i="1" dirty="0">
                <a:solidFill>
                  <a:srgbClr val="00B0F0"/>
                </a:solidFill>
              </a:rPr>
              <a:t> W va </a:t>
            </a:r>
            <a:r>
              <a:rPr lang="fr-FR" sz="4000" i="1" dirty="0" err="1">
                <a:solidFill>
                  <a:srgbClr val="00B0F0"/>
                </a:solidFill>
              </a:rPr>
              <a:t>tounen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Senyè</a:t>
            </a:r>
            <a:r>
              <a:rPr lang="fr-FR" sz="4000" i="1" dirty="0">
                <a:solidFill>
                  <a:srgbClr val="00B0F0"/>
                </a:solidFill>
              </a:rPr>
              <a:t>, O </a:t>
            </a:r>
            <a:r>
              <a:rPr lang="fr-FR" sz="4000" i="1" dirty="0" err="1">
                <a:solidFill>
                  <a:srgbClr val="00B0F0"/>
                </a:solidFill>
              </a:rPr>
              <a:t>Senyè</a:t>
            </a:r>
            <a:r>
              <a:rPr lang="fr-FR" sz="4000" i="1" dirty="0">
                <a:solidFill>
                  <a:srgbClr val="00B0F0"/>
                </a:solidFill>
              </a:rPr>
              <a:t>)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Pou W </a:t>
            </a:r>
            <a:r>
              <a:rPr lang="fr-FR" sz="4000" dirty="0" err="1">
                <a:solidFill>
                  <a:srgbClr val="F7E7EF"/>
                </a:solidFill>
              </a:rPr>
              <a:t>mennen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nan </a:t>
            </a:r>
            <a:r>
              <a:rPr lang="fr-FR" sz="4000" dirty="0" err="1">
                <a:solidFill>
                  <a:srgbClr val="F7E7EF"/>
                </a:solidFill>
              </a:rPr>
              <a:t>syèl</a:t>
            </a:r>
            <a:r>
              <a:rPr lang="fr-FR" sz="4000" dirty="0">
                <a:solidFill>
                  <a:srgbClr val="F7E7EF"/>
                </a:solidFill>
              </a:rPr>
              <a:t> la </a:t>
            </a:r>
            <a:r>
              <a:rPr lang="fr-FR" sz="4000" i="1" dirty="0">
                <a:solidFill>
                  <a:srgbClr val="00B0F0"/>
                </a:solidFill>
              </a:rPr>
              <a:t>(</a:t>
            </a:r>
            <a:r>
              <a:rPr lang="fr-FR" sz="4000" i="1" dirty="0" err="1">
                <a:solidFill>
                  <a:srgbClr val="00B0F0"/>
                </a:solidFill>
              </a:rPr>
              <a:t>wi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syèl</a:t>
            </a:r>
            <a:r>
              <a:rPr lang="fr-FR" sz="4000" i="1" dirty="0">
                <a:solidFill>
                  <a:srgbClr val="00B0F0"/>
                </a:solidFill>
              </a:rPr>
              <a:t> la)</a:t>
            </a:r>
          </a:p>
          <a:p>
            <a:pPr algn="ctr"/>
            <a:r>
              <a:rPr lang="fr-FR" sz="4000" i="1" dirty="0">
                <a:solidFill>
                  <a:srgbClr val="00B0F0"/>
                </a:solidFill>
              </a:rPr>
              <a:t>(Pou W </a:t>
            </a:r>
            <a:r>
              <a:rPr lang="fr-FR" sz="4000" i="1" dirty="0" err="1">
                <a:solidFill>
                  <a:srgbClr val="00B0F0"/>
                </a:solidFill>
              </a:rPr>
              <a:t>mennen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mwen</a:t>
            </a:r>
            <a:r>
              <a:rPr lang="fr-FR" sz="4000" i="1" dirty="0">
                <a:solidFill>
                  <a:srgbClr val="00B0F0"/>
                </a:solidFill>
              </a:rPr>
              <a:t> nan </a:t>
            </a:r>
            <a:r>
              <a:rPr lang="fr-FR" sz="4000" i="1" dirty="0" err="1">
                <a:solidFill>
                  <a:srgbClr val="00B0F0"/>
                </a:solidFill>
              </a:rPr>
              <a:t>syèl</a:t>
            </a:r>
            <a:r>
              <a:rPr lang="fr-FR" sz="4000" i="1" dirty="0">
                <a:solidFill>
                  <a:srgbClr val="00B0F0"/>
                </a:solidFill>
              </a:rPr>
              <a:t> la)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115 - </a:t>
            </a:r>
            <a:r>
              <a:rPr lang="en-US" b="1" dirty="0" err="1">
                <a:solidFill>
                  <a:schemeClr val="accent2"/>
                </a:solidFill>
              </a:rPr>
              <a:t>Kè</a:t>
            </a:r>
            <a:r>
              <a:rPr lang="en-US" b="1" dirty="0">
                <a:solidFill>
                  <a:schemeClr val="accent2"/>
                </a:solidFill>
              </a:rPr>
              <a:t> m bat </a:t>
            </a:r>
            <a:r>
              <a:rPr lang="en-US" b="1" dirty="0" err="1">
                <a:solidFill>
                  <a:schemeClr val="accent2"/>
                </a:solidFill>
              </a:rPr>
              <a:t>fò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lè</a:t>
            </a:r>
            <a:r>
              <a:rPr lang="en-US" b="1" dirty="0">
                <a:solidFill>
                  <a:schemeClr val="accent2"/>
                </a:solidFill>
              </a:rPr>
              <a:t> m </a:t>
            </a:r>
            <a:r>
              <a:rPr lang="en-US" b="1" dirty="0" err="1">
                <a:solidFill>
                  <a:schemeClr val="accent2"/>
                </a:solidFill>
              </a:rPr>
              <a:t>tande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2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2026</TotalTime>
  <Words>719</Words>
  <Application>Microsoft Office PowerPoint</Application>
  <PresentationFormat>On-screen Show (4:3)</PresentationFormat>
  <Paragraphs>112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545</cp:revision>
  <dcterms:created xsi:type="dcterms:W3CDTF">2009-05-04T14:08:13Z</dcterms:created>
  <dcterms:modified xsi:type="dcterms:W3CDTF">2018-12-06T00:47:54Z</dcterms:modified>
</cp:coreProperties>
</file>