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4" r:id="rId2"/>
    <p:sldId id="306" r:id="rId3"/>
    <p:sldId id="308" r:id="rId4"/>
    <p:sldId id="307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O </a:t>
            </a:r>
            <a:r>
              <a:rPr lang="fr-FR" sz="4400" b="1" dirty="0" err="1">
                <a:solidFill>
                  <a:srgbClr val="F7E7EF"/>
                </a:solidFill>
              </a:rPr>
              <a:t>Bondye</a:t>
            </a:r>
            <a:r>
              <a:rPr lang="fr-FR" sz="4400" b="1" dirty="0">
                <a:solidFill>
                  <a:srgbClr val="F7E7EF"/>
                </a:solidFill>
              </a:rPr>
              <a:t>, </a:t>
            </a:r>
            <a:r>
              <a:rPr lang="fr-FR" sz="4400" b="1" dirty="0" err="1">
                <a:solidFill>
                  <a:srgbClr val="F7E7EF"/>
                </a:solidFill>
              </a:rPr>
              <a:t>prezans</a:t>
            </a:r>
            <a:r>
              <a:rPr lang="fr-FR" sz="4400" b="1" dirty="0">
                <a:solidFill>
                  <a:srgbClr val="F7E7EF"/>
                </a:solidFill>
              </a:rPr>
              <a:t> Ou m </a:t>
            </a:r>
            <a:r>
              <a:rPr lang="fr-FR" sz="4400" b="1" dirty="0" err="1">
                <a:solidFill>
                  <a:srgbClr val="F7E7EF"/>
                </a:solidFill>
              </a:rPr>
              <a:t>ap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chache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Sòm</a:t>
            </a:r>
            <a:r>
              <a:rPr lang="fr-FR" sz="4400" i="1" dirty="0">
                <a:solidFill>
                  <a:srgbClr val="F7E7EF"/>
                </a:solidFill>
              </a:rPr>
              <a:t> 5.4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N°114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O mon Dieu, je cherche Ta face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L. </a:t>
            </a:r>
            <a:r>
              <a:rPr lang="fr-FR" sz="1200" dirty="0" err="1">
                <a:solidFill>
                  <a:srgbClr val="B2B2B2"/>
                </a:solidFill>
              </a:rPr>
              <a:t>Neiss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L. </a:t>
            </a:r>
            <a:r>
              <a:rPr lang="fr-FR" sz="1200" dirty="0" err="1">
                <a:solidFill>
                  <a:srgbClr val="B2B2B2"/>
                </a:solidFill>
              </a:rPr>
              <a:t>Neiss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114 - </a:t>
            </a:r>
            <a:r>
              <a:rPr lang="fr-FR" b="1" dirty="0">
                <a:solidFill>
                  <a:schemeClr val="accent2"/>
                </a:solidFill>
              </a:rPr>
              <a:t>O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prezans</a:t>
            </a:r>
            <a:r>
              <a:rPr lang="fr-FR" b="1" dirty="0">
                <a:solidFill>
                  <a:schemeClr val="accent2"/>
                </a:solidFill>
              </a:rPr>
              <a:t> Ou m </a:t>
            </a:r>
            <a:r>
              <a:rPr lang="fr-FR" b="1" dirty="0" err="1">
                <a:solidFill>
                  <a:schemeClr val="accent2"/>
                </a:solidFill>
              </a:rPr>
              <a:t>ap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chache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prezans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depi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gras 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Vrè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gras 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Vrè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114 - </a:t>
            </a:r>
            <a:r>
              <a:rPr lang="fr-FR" b="1" dirty="0">
                <a:solidFill>
                  <a:schemeClr val="accent2"/>
                </a:solidFill>
              </a:rPr>
              <a:t>O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prezans</a:t>
            </a:r>
            <a:r>
              <a:rPr lang="fr-FR" b="1" dirty="0">
                <a:solidFill>
                  <a:schemeClr val="accent2"/>
                </a:solidFill>
              </a:rPr>
              <a:t> Ou m </a:t>
            </a:r>
            <a:r>
              <a:rPr lang="fr-FR" b="1" dirty="0" err="1">
                <a:solidFill>
                  <a:schemeClr val="accent2"/>
                </a:solidFill>
              </a:rPr>
              <a:t>ap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chache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limen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 plis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limen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 plis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114 - </a:t>
            </a:r>
            <a:r>
              <a:rPr lang="fr-FR" b="1" dirty="0">
                <a:solidFill>
                  <a:schemeClr val="accent2"/>
                </a:solidFill>
              </a:rPr>
              <a:t>O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prezans</a:t>
            </a:r>
            <a:r>
              <a:rPr lang="fr-FR" b="1" dirty="0">
                <a:solidFill>
                  <a:schemeClr val="accent2"/>
                </a:solidFill>
              </a:rPr>
              <a:t> Ou m </a:t>
            </a:r>
            <a:r>
              <a:rPr lang="fr-FR" b="1" dirty="0" err="1">
                <a:solidFill>
                  <a:schemeClr val="accent2"/>
                </a:solidFill>
              </a:rPr>
              <a:t>ap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chache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90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panse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Pawòl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travay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nan Ou pou m ale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repo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fin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travay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nan Ou pou m ale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repo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fin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travay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114 - </a:t>
            </a:r>
            <a:r>
              <a:rPr lang="fr-FR" b="1" dirty="0">
                <a:solidFill>
                  <a:schemeClr val="accent2"/>
                </a:solidFill>
              </a:rPr>
              <a:t>O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prezans</a:t>
            </a:r>
            <a:r>
              <a:rPr lang="fr-FR" b="1" dirty="0">
                <a:solidFill>
                  <a:schemeClr val="accent2"/>
                </a:solidFill>
              </a:rPr>
              <a:t> Ou m </a:t>
            </a:r>
            <a:r>
              <a:rPr lang="fr-FR" b="1" dirty="0" err="1">
                <a:solidFill>
                  <a:schemeClr val="accent2"/>
                </a:solidFill>
              </a:rPr>
              <a:t>ap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chache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50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2014</TotalTime>
  <Words>242</Words>
  <Application>Microsoft Office PowerPoint</Application>
  <PresentationFormat>On-screen Show (4:3)</PresentationFormat>
  <Paragraphs>35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Nouvelle présentation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538</cp:revision>
  <dcterms:created xsi:type="dcterms:W3CDTF">2009-05-04T14:08:13Z</dcterms:created>
  <dcterms:modified xsi:type="dcterms:W3CDTF">2018-12-04T17:25:23Z</dcterms:modified>
</cp:coreProperties>
</file>