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, m </a:t>
            </a:r>
            <a:r>
              <a:rPr lang="fr-FR" sz="4400" b="1" dirty="0" err="1">
                <a:solidFill>
                  <a:srgbClr val="F7E7EF"/>
                </a:solidFill>
              </a:rPr>
              <a:t>vle</a:t>
            </a:r>
            <a:r>
              <a:rPr lang="fr-FR" sz="4400" b="1" dirty="0">
                <a:solidFill>
                  <a:srgbClr val="F7E7EF"/>
                </a:solidFill>
              </a:rPr>
              <a:t> pi </a:t>
            </a:r>
            <a:r>
              <a:rPr lang="fr-FR" sz="4400" b="1" dirty="0" err="1">
                <a:solidFill>
                  <a:srgbClr val="F7E7EF"/>
                </a:solidFill>
              </a:rPr>
              <a:t>pre</a:t>
            </a:r>
            <a:r>
              <a:rPr lang="fr-FR" sz="4400" b="1" dirty="0">
                <a:solidFill>
                  <a:srgbClr val="F7E7EF"/>
                </a:solidFill>
              </a:rPr>
              <a:t> Ou,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34.19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N°113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 Dieu, plus près de toi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Chatelanat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L. </a:t>
            </a:r>
            <a:r>
              <a:rPr lang="fr-FR" sz="1200" dirty="0" err="1">
                <a:solidFill>
                  <a:srgbClr val="B2B2B2"/>
                </a:solidFill>
              </a:rPr>
              <a:t>Mason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pi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Ou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zeprèv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Debòde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flèv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pi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souple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pi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pi plis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grangou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dechennen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pi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Pèleren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chan w brave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Ou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113 -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vle</a:t>
            </a:r>
            <a:r>
              <a:rPr lang="fr-FR" b="1" dirty="0">
                <a:solidFill>
                  <a:schemeClr val="accent2"/>
                </a:solidFill>
              </a:rPr>
              <a:t> pi </a:t>
            </a:r>
            <a:r>
              <a:rPr lang="fr-FR" b="1" dirty="0" err="1">
                <a:solidFill>
                  <a:schemeClr val="accent2"/>
                </a:solidFill>
              </a:rPr>
              <a:t>pre</a:t>
            </a:r>
            <a:r>
              <a:rPr lang="fr-FR" b="1" dirty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283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533</cp:revision>
  <dcterms:created xsi:type="dcterms:W3CDTF">2009-05-04T14:08:13Z</dcterms:created>
  <dcterms:modified xsi:type="dcterms:W3CDTF">2018-12-06T00:49:20Z</dcterms:modified>
</cp:coreProperties>
</file>