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6" r:id="rId3"/>
    <p:sldId id="307" r:id="rId4"/>
    <p:sldId id="308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O, </a:t>
            </a:r>
            <a:r>
              <a:rPr lang="fr-FR" sz="4400" b="1" dirty="0" err="1">
                <a:solidFill>
                  <a:srgbClr val="F7E7EF"/>
                </a:solidFill>
              </a:rPr>
              <a:t>nanm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ap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kriye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18.1-7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N°112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Le cri de mon âme 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Ruben </a:t>
            </a:r>
            <a:r>
              <a:rPr lang="fr-FR" sz="1200" dirty="0" err="1">
                <a:solidFill>
                  <a:srgbClr val="B2B2B2"/>
                </a:solidFill>
              </a:rPr>
              <a:t>Saillens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Dmitry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Bortniansky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112 - </a:t>
            </a:r>
            <a:r>
              <a:rPr lang="nl-NL" b="1" dirty="0">
                <a:solidFill>
                  <a:schemeClr val="accent2"/>
                </a:solidFill>
              </a:rPr>
              <a:t>O, nanm mwen ap kriye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Joug Ou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fasil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dosil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112 - </a:t>
            </a:r>
            <a:r>
              <a:rPr lang="nl-NL" b="1" dirty="0">
                <a:solidFill>
                  <a:schemeClr val="accent2"/>
                </a:solidFill>
              </a:rPr>
              <a:t>O, nanm mwen ap kriye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boukliye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lite.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mitan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lannwit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112 - </a:t>
            </a:r>
            <a:r>
              <a:rPr lang="nl-NL" b="1" dirty="0">
                <a:solidFill>
                  <a:schemeClr val="accent2"/>
                </a:solidFill>
              </a:rPr>
              <a:t>O, nanm mwen ap kriye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2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va rive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la.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112 - </a:t>
            </a:r>
            <a:r>
              <a:rPr lang="nl-NL" b="1" dirty="0">
                <a:solidFill>
                  <a:schemeClr val="accent2"/>
                </a:solidFill>
              </a:rPr>
              <a:t>O, nanm mwen ap kriye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196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531</cp:revision>
  <dcterms:created xsi:type="dcterms:W3CDTF">2009-05-04T14:08:13Z</dcterms:created>
  <dcterms:modified xsi:type="dcterms:W3CDTF">2018-12-06T00:49:30Z</dcterms:modified>
</cp:coreProperties>
</file>