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Senyè</a:t>
            </a:r>
            <a:r>
              <a:rPr lang="fr-FR" sz="4400" b="1" dirty="0">
                <a:solidFill>
                  <a:srgbClr val="F7E7EF"/>
                </a:solidFill>
              </a:rPr>
              <a:t>, nan </a:t>
            </a:r>
            <a:r>
              <a:rPr lang="fr-FR" sz="4400" b="1" dirty="0" err="1">
                <a:solidFill>
                  <a:srgbClr val="F7E7EF"/>
                </a:solidFill>
              </a:rPr>
              <a:t>mond</a:t>
            </a:r>
            <a:r>
              <a:rPr lang="fr-FR" sz="4400" b="1" dirty="0">
                <a:solidFill>
                  <a:srgbClr val="F7E7EF"/>
                </a:solidFill>
              </a:rPr>
              <a:t> sa se </a:t>
            </a:r>
            <a:r>
              <a:rPr lang="fr-FR" sz="4400" b="1" dirty="0" err="1">
                <a:solidFill>
                  <a:srgbClr val="F7E7EF"/>
                </a:solidFill>
              </a:rPr>
              <a:t>tristès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Ezayi</a:t>
            </a:r>
            <a:r>
              <a:rPr lang="fr-FR" sz="4400" i="1" dirty="0">
                <a:solidFill>
                  <a:srgbClr val="F7E7EF"/>
                </a:solidFill>
              </a:rPr>
              <a:t> 48.17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N°111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En ce monde de tristesse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Louis Antoine </a:t>
            </a:r>
            <a:r>
              <a:rPr lang="fr-FR" sz="1200" dirty="0" err="1">
                <a:solidFill>
                  <a:srgbClr val="B2B2B2"/>
                </a:solidFill>
              </a:rPr>
              <a:t>Mathy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L. H. Meredith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,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kenbe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W… Ou Sen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chemen</a:t>
            </a:r>
            <a:r>
              <a:rPr lang="fr-FR" sz="4000" i="1" dirty="0">
                <a:solidFill>
                  <a:srgbClr val="00B0F0"/>
                </a:solidFill>
              </a:rPr>
              <a:t> W… Ou Sen 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4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adore,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sen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toupuisan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, Sen ! Sen ! Sen !)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sen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toupuisan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, Sen ! Sen ! Sen !)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1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,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kenbe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W… Ou Sen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chemen</a:t>
            </a:r>
            <a:r>
              <a:rPr lang="fr-FR" sz="4000" i="1" dirty="0">
                <a:solidFill>
                  <a:srgbClr val="00B0F0"/>
                </a:solidFill>
              </a:rPr>
              <a:t> W… Ou Sen )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sen…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sen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toupuisan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, Sen ! Sen ! Sen !)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sen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toupuisan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, Sen ! Sen ! Sen !)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57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,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kenbe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W… Ou Sen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chemen</a:t>
            </a:r>
            <a:r>
              <a:rPr lang="fr-FR" sz="4000" i="1" dirty="0">
                <a:solidFill>
                  <a:srgbClr val="00B0F0"/>
                </a:solidFill>
              </a:rPr>
              <a:t> W… Ou Sen 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29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tristès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feblès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sen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toupuisan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, Sen ! Sen ! Sen !)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sen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toupuisan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, Sen ! Sen ! Sen !) 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!</a:t>
            </a:r>
            <a:endParaRPr lang="fr-FR" sz="4000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,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kenbe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W… Ou Sen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chemen</a:t>
            </a:r>
            <a:r>
              <a:rPr lang="fr-FR" sz="4000" i="1" dirty="0">
                <a:solidFill>
                  <a:srgbClr val="00B0F0"/>
                </a:solidFill>
              </a:rPr>
              <a:t> W… Ou Sen 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77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12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sen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toupuisan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, Sen ! Sen ! Sen !)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sen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toupuisan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, Sen ! Sen ! Sen !)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,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kenbe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W… Ou Sen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chemen</a:t>
            </a:r>
            <a:r>
              <a:rPr lang="fr-FR" sz="4000" i="1" dirty="0">
                <a:solidFill>
                  <a:srgbClr val="00B0F0"/>
                </a:solidFill>
              </a:rPr>
              <a:t> W… Ou Sen 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78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sen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toupuisan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, Sen ! Sen ! Sen !)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sen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toupuisan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, Sen ! Sen ! Sen !)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111 -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nan </a:t>
            </a:r>
            <a:r>
              <a:rPr lang="fr-FR" b="1" dirty="0" err="1">
                <a:solidFill>
                  <a:schemeClr val="accent2"/>
                </a:solidFill>
              </a:rPr>
              <a:t>mond</a:t>
            </a:r>
            <a:r>
              <a:rPr lang="fr-FR" b="1" dirty="0">
                <a:solidFill>
                  <a:schemeClr val="accent2"/>
                </a:solidFill>
              </a:rPr>
              <a:t> sa se </a:t>
            </a:r>
            <a:r>
              <a:rPr lang="fr-FR" b="1" dirty="0" err="1">
                <a:solidFill>
                  <a:schemeClr val="accent2"/>
                </a:solidFill>
              </a:rPr>
              <a:t>tristès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33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645</Words>
  <Application>Microsoft Office PowerPoint</Application>
  <PresentationFormat>On-screen Show (4:3)</PresentationFormat>
  <Paragraphs>113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531</cp:revision>
  <dcterms:created xsi:type="dcterms:W3CDTF">2009-05-04T14:08:13Z</dcterms:created>
  <dcterms:modified xsi:type="dcterms:W3CDTF">2018-12-06T00:53:40Z</dcterms:modified>
</cp:coreProperties>
</file>