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kenbe</a:t>
            </a:r>
            <a:r>
              <a:rPr lang="fr-FR" sz="4400" b="1" dirty="0">
                <a:solidFill>
                  <a:srgbClr val="F7E7EF"/>
                </a:solidFill>
              </a:rPr>
              <a:t> m </a:t>
            </a:r>
            <a:r>
              <a:rPr lang="fr-FR" sz="4400" b="1" dirty="0" err="1">
                <a:solidFill>
                  <a:srgbClr val="F7E7EF"/>
                </a:solidFill>
              </a:rPr>
              <a:t>pre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lakwa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Revelasyon</a:t>
            </a:r>
            <a:r>
              <a:rPr lang="fr-FR" sz="4400" i="1" dirty="0">
                <a:solidFill>
                  <a:srgbClr val="F7E7EF"/>
                </a:solidFill>
              </a:rPr>
              <a:t> 3.21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Jesus, keep me near The Cross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Fanny Jane Crosby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William Howard Doan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110 - </a:t>
            </a:r>
            <a:r>
              <a:rPr lang="it-IT" b="1" dirty="0">
                <a:solidFill>
                  <a:schemeClr val="accent2"/>
                </a:solidFill>
              </a:rPr>
              <a:t>Jezi, kenbe m pre lakwa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fontèn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gerizon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sot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110 - </a:t>
            </a:r>
            <a:r>
              <a:rPr lang="it-IT" b="1" dirty="0">
                <a:solidFill>
                  <a:schemeClr val="accent2"/>
                </a:solidFill>
              </a:rPr>
              <a:t>Jezi, kenbe m pre lakwa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110 - </a:t>
            </a:r>
            <a:r>
              <a:rPr lang="it-IT" b="1" dirty="0">
                <a:solidFill>
                  <a:schemeClr val="accent2"/>
                </a:solidFill>
              </a:rPr>
              <a:t>Jezi, kenbe m pre lakwa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vlope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gras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transfòme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110 - </a:t>
            </a:r>
            <a:r>
              <a:rPr lang="it-IT" b="1" dirty="0">
                <a:solidFill>
                  <a:schemeClr val="accent2"/>
                </a:solidFill>
              </a:rPr>
              <a:t>Jezi, kenbe m pre lakwa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9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110 - </a:t>
            </a:r>
            <a:r>
              <a:rPr lang="it-IT" b="1" dirty="0">
                <a:solidFill>
                  <a:schemeClr val="accent2"/>
                </a:solidFill>
              </a:rPr>
              <a:t>Jezi, kenbe m pre lakwa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39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lonbraj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110 - </a:t>
            </a:r>
            <a:r>
              <a:rPr lang="it-IT" b="1" dirty="0">
                <a:solidFill>
                  <a:schemeClr val="accent2"/>
                </a:solidFill>
              </a:rPr>
              <a:t>Jezi, kenbe m pre lakwa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110 - </a:t>
            </a:r>
            <a:r>
              <a:rPr lang="it-IT" b="1" dirty="0">
                <a:solidFill>
                  <a:schemeClr val="accent2"/>
                </a:solidFill>
              </a:rPr>
              <a:t>Jezi, kenbe m pre lakwa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rive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110 - </a:t>
            </a:r>
            <a:r>
              <a:rPr lang="it-IT" b="1" dirty="0">
                <a:solidFill>
                  <a:schemeClr val="accent2"/>
                </a:solidFill>
              </a:rPr>
              <a:t>Jezi, kenbe m pre lakwa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110 - </a:t>
            </a:r>
            <a:r>
              <a:rPr lang="it-IT" b="1" dirty="0">
                <a:solidFill>
                  <a:schemeClr val="accent2"/>
                </a:solidFill>
              </a:rPr>
              <a:t>Jezi, kenbe m pre lakwa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333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526</cp:revision>
  <dcterms:created xsi:type="dcterms:W3CDTF">2009-05-04T14:08:13Z</dcterms:created>
  <dcterms:modified xsi:type="dcterms:W3CDTF">2018-12-04T16:59:56Z</dcterms:modified>
</cp:coreProperties>
</file>