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mwen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pwoche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73.28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Je m’approche de Toi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Adèle </a:t>
            </a:r>
            <a:r>
              <a:rPr lang="fr-FR" sz="1200" dirty="0" err="1">
                <a:solidFill>
                  <a:srgbClr val="B2B2B2"/>
                </a:solidFill>
              </a:rPr>
              <a:t>Pélaz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Consécration et Louanges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benediksyon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benediksyon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silans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pale,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lame W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lame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lame W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lame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109 -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pwoche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306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522</cp:revision>
  <dcterms:created xsi:type="dcterms:W3CDTF">2009-05-04T14:08:13Z</dcterms:created>
  <dcterms:modified xsi:type="dcterms:W3CDTF">2018-12-04T16:46:10Z</dcterms:modified>
</cp:coreProperties>
</file>