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4" r:id="rId2"/>
    <p:sldId id="306" r:id="rId3"/>
    <p:sldId id="307" r:id="rId4"/>
    <p:sldId id="308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Senyè</a:t>
            </a:r>
            <a:r>
              <a:rPr lang="fr-FR" sz="4400" b="1" dirty="0">
                <a:solidFill>
                  <a:srgbClr val="F7E7EF"/>
                </a:solidFill>
              </a:rPr>
              <a:t>, Ou </a:t>
            </a:r>
            <a:r>
              <a:rPr lang="fr-FR" sz="4400" b="1" dirty="0" err="1">
                <a:solidFill>
                  <a:srgbClr val="F7E7EF"/>
                </a:solidFill>
              </a:rPr>
              <a:t>menm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ki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bay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lavi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Lik</a:t>
            </a:r>
            <a:r>
              <a:rPr lang="fr-FR" sz="4400" i="1" dirty="0">
                <a:solidFill>
                  <a:srgbClr val="F7E7EF"/>
                </a:solidFill>
              </a:rPr>
              <a:t> 10.39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N°108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Ô Toi, qui donnes la vie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Marcelle Perrenoud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Jakob L. </a:t>
            </a:r>
            <a:r>
              <a:rPr lang="fr-FR" sz="1200" dirty="0" err="1" smtClean="0">
                <a:solidFill>
                  <a:srgbClr val="B2B2B2"/>
                </a:solidFill>
              </a:rPr>
              <a:t>Beer</a:t>
            </a:r>
            <a:r>
              <a:rPr lang="fr-FR" sz="1200" smtClean="0">
                <a:solidFill>
                  <a:srgbClr val="B2B2B2"/>
                </a:solidFill>
              </a:rPr>
              <a:t> 1842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108 -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menm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ki</a:t>
            </a:r>
            <a:r>
              <a:rPr lang="en-US" b="1" dirty="0">
                <a:solidFill>
                  <a:schemeClr val="accent2"/>
                </a:solidFill>
              </a:rPr>
              <a:t> bay </a:t>
            </a:r>
            <a:r>
              <a:rPr lang="en-US" b="1" dirty="0" err="1">
                <a:solidFill>
                  <a:schemeClr val="accent2"/>
                </a:solidFill>
              </a:rPr>
              <a:t>lavi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1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chita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chita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Mari,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labrindiswa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chita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Mari,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labrindiswa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108 -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menm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ki</a:t>
            </a:r>
            <a:r>
              <a:rPr lang="en-US" b="1" dirty="0">
                <a:solidFill>
                  <a:schemeClr val="accent2"/>
                </a:solidFill>
              </a:rPr>
              <a:t> bay </a:t>
            </a:r>
            <a:r>
              <a:rPr lang="en-US" b="1" dirty="0" err="1">
                <a:solidFill>
                  <a:schemeClr val="accent2"/>
                </a:solidFill>
              </a:rPr>
              <a:t>lavi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reklame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Feblès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bezwen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prezans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bezwen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prezans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108 -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menm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ki</a:t>
            </a:r>
            <a:r>
              <a:rPr lang="en-US" b="1" dirty="0">
                <a:solidFill>
                  <a:schemeClr val="accent2"/>
                </a:solidFill>
              </a:rPr>
              <a:t> bay </a:t>
            </a:r>
            <a:r>
              <a:rPr lang="en-US" b="1" dirty="0" err="1">
                <a:solidFill>
                  <a:schemeClr val="accent2"/>
                </a:solidFill>
              </a:rPr>
              <a:t>lavi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76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Ou.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Ban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pou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kado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Ban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pou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kado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108 - </a:t>
            </a:r>
            <a:r>
              <a:rPr lang="en-US" b="1" dirty="0" err="1">
                <a:solidFill>
                  <a:schemeClr val="accent2"/>
                </a:solidFill>
              </a:rPr>
              <a:t>Senyè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menm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ki</a:t>
            </a:r>
            <a:r>
              <a:rPr lang="en-US" b="1" dirty="0">
                <a:solidFill>
                  <a:schemeClr val="accent2"/>
                </a:solidFill>
              </a:rPr>
              <a:t> bay </a:t>
            </a:r>
            <a:r>
              <a:rPr lang="en-US" b="1" dirty="0" err="1">
                <a:solidFill>
                  <a:schemeClr val="accent2"/>
                </a:solidFill>
              </a:rPr>
              <a:t>lavi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02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1991</TotalTime>
  <Words>201</Words>
  <Application>Microsoft Office PowerPoint</Application>
  <PresentationFormat>On-screen Show (4:3)</PresentationFormat>
  <Paragraphs>35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Nouvelle présentation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520</cp:revision>
  <dcterms:created xsi:type="dcterms:W3CDTF">2009-05-04T14:08:13Z</dcterms:created>
  <dcterms:modified xsi:type="dcterms:W3CDTF">2018-12-04T16:47:02Z</dcterms:modified>
</cp:coreProperties>
</file>