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</a:t>
            </a:r>
            <a:r>
              <a:rPr lang="fr-FR" sz="4400" b="1" dirty="0" err="1">
                <a:solidFill>
                  <a:srgbClr val="F7E7EF"/>
                </a:solidFill>
              </a:rPr>
              <a:t>menm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genyen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84.11 ; </a:t>
            </a:r>
            <a:r>
              <a:rPr lang="fr-FR" sz="4400" i="1" dirty="0" err="1">
                <a:solidFill>
                  <a:srgbClr val="F7E7EF"/>
                </a:solidFill>
              </a:rPr>
              <a:t>Pwovèb</a:t>
            </a:r>
            <a:r>
              <a:rPr lang="fr-FR" sz="4400" i="1" dirty="0">
                <a:solidFill>
                  <a:srgbClr val="F7E7EF"/>
                </a:solidFill>
              </a:rPr>
              <a:t> 16.1-7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Toi qui disposes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Bl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Sautter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Silezyen</a:t>
            </a:r>
            <a:r>
              <a:rPr lang="fr-FR" sz="1200" dirty="0">
                <a:solidFill>
                  <a:srgbClr val="B2B2B2"/>
                </a:solidFill>
              </a:rPr>
              <a:t> – 1842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107 –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Papa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gratitid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107 – </a:t>
            </a:r>
            <a:r>
              <a:rPr lang="en-US" b="1" dirty="0" err="1" smtClean="0">
                <a:solidFill>
                  <a:schemeClr val="accent2"/>
                </a:solidFill>
              </a:rPr>
              <a:t>Ou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menm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ki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genyen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Konpasyon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107 –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Tan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souple,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107 –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genyen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171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515</cp:revision>
  <dcterms:created xsi:type="dcterms:W3CDTF">2009-05-04T14:08:13Z</dcterms:created>
  <dcterms:modified xsi:type="dcterms:W3CDTF">2018-12-04T14:03:53Z</dcterms:modified>
</cp:coreProperties>
</file>