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6" r:id="rId3"/>
    <p:sldId id="307" r:id="rId4"/>
    <p:sldId id="308" r:id="rId5"/>
    <p:sldId id="309" r:id="rId6"/>
    <p:sldId id="310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Men m </a:t>
            </a:r>
            <a:r>
              <a:rPr lang="fr-FR" sz="4400" b="1" dirty="0" err="1">
                <a:solidFill>
                  <a:srgbClr val="F7E7EF"/>
                </a:solidFill>
              </a:rPr>
              <a:t>ap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pwoche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pre</a:t>
            </a:r>
            <a:r>
              <a:rPr lang="fr-FR" sz="4400" b="1" dirty="0">
                <a:solidFill>
                  <a:srgbClr val="F7E7EF"/>
                </a:solidFill>
              </a:rPr>
              <a:t> Ou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73.28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N°106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Je m’approche de Toi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Adèle </a:t>
            </a:r>
            <a:r>
              <a:rPr lang="fr-FR" sz="1200" dirty="0" err="1">
                <a:solidFill>
                  <a:srgbClr val="B2B2B2"/>
                </a:solidFill>
              </a:rPr>
              <a:t>Pélaz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>
                <a:solidFill>
                  <a:srgbClr val="B2B2B2"/>
                </a:solidFill>
              </a:rPr>
              <a:t> : Consécration et Louanges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106 - </a:t>
            </a:r>
            <a:r>
              <a:rPr lang="fr-FR" b="1" dirty="0">
                <a:solidFill>
                  <a:schemeClr val="accent2"/>
                </a:solidFill>
              </a:rPr>
              <a:t>Men m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pwoche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pre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106 - </a:t>
            </a:r>
            <a:r>
              <a:rPr lang="fr-FR" b="1" dirty="0">
                <a:solidFill>
                  <a:schemeClr val="accent2"/>
                </a:solidFill>
              </a:rPr>
              <a:t>Men m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pwoche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pre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pale,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pale,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pale,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pale,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106 - </a:t>
            </a:r>
            <a:r>
              <a:rPr lang="fr-FR" b="1" dirty="0">
                <a:solidFill>
                  <a:schemeClr val="accent2"/>
                </a:solidFill>
              </a:rPr>
              <a:t>Men m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pwoche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pre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3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imaj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imaj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106 - </a:t>
            </a:r>
            <a:r>
              <a:rPr lang="fr-FR" b="1" dirty="0">
                <a:solidFill>
                  <a:schemeClr val="accent2"/>
                </a:solidFill>
              </a:rPr>
              <a:t>Men m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pwoche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pre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chofe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chofe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venkè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venkè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106 - </a:t>
            </a:r>
            <a:r>
              <a:rPr lang="fr-FR" b="1" dirty="0">
                <a:solidFill>
                  <a:schemeClr val="accent2"/>
                </a:solidFill>
              </a:rPr>
              <a:t>Men m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pwoche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pre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smtClean="0">
                <a:solidFill>
                  <a:srgbClr val="F7E7EF"/>
                </a:solidFill>
                <a:latin typeface="+mj-lt"/>
              </a:rPr>
              <a:t>5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wayòm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wayòm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wayòm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wayòm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106 - </a:t>
            </a:r>
            <a:r>
              <a:rPr lang="fr-FR" b="1" dirty="0">
                <a:solidFill>
                  <a:schemeClr val="accent2"/>
                </a:solidFill>
              </a:rPr>
              <a:t>Men m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pwoche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pre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303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514</cp:revision>
  <dcterms:created xsi:type="dcterms:W3CDTF">2009-05-04T14:08:13Z</dcterms:created>
  <dcterms:modified xsi:type="dcterms:W3CDTF">2018-12-04T16:41:13Z</dcterms:modified>
</cp:coreProperties>
</file>