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Yon kretyen mwen ta renmen ye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Sòm 84.2-6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Lord, I </a:t>
            </a:r>
            <a:r>
              <a:rPr lang="fr-FR" sz="1200" dirty="0" err="1">
                <a:solidFill>
                  <a:srgbClr val="B2B2B2"/>
                </a:solidFill>
              </a:rPr>
              <a:t>want</a:t>
            </a:r>
            <a:r>
              <a:rPr lang="fr-FR" sz="1200" dirty="0">
                <a:solidFill>
                  <a:srgbClr val="B2B2B2"/>
                </a:solidFill>
              </a:rPr>
              <a:t> to </a:t>
            </a:r>
            <a:r>
              <a:rPr lang="fr-FR" sz="1200" dirty="0" err="1">
                <a:solidFill>
                  <a:srgbClr val="B2B2B2"/>
                </a:solidFill>
              </a:rPr>
              <a:t>be</a:t>
            </a:r>
            <a:r>
              <a:rPr lang="fr-FR" sz="1200" dirty="0">
                <a:solidFill>
                  <a:srgbClr val="B2B2B2"/>
                </a:solidFill>
              </a:rPr>
              <a:t> a Christian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Otè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enkoni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morav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105 - Yon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ta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105 - Yon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ta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tout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i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tout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i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kretyen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105 - Yon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ta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</a:t>
            </a:r>
            <a:r>
              <a:rPr lang="fr-FR" sz="4000" dirty="0" err="1">
                <a:solidFill>
                  <a:srgbClr val="F7E7EF"/>
                </a:solidFill>
              </a:rPr>
              <a:t>defo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</a:t>
            </a:r>
            <a:r>
              <a:rPr lang="fr-FR" sz="4000" dirty="0" err="1">
                <a:solidFill>
                  <a:srgbClr val="F7E7EF"/>
                </a:solidFill>
              </a:rPr>
              <a:t>defo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105 - Yon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ta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6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tout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i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tout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i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San </a:t>
            </a:r>
            <a:r>
              <a:rPr lang="fr-FR" sz="4000" dirty="0" err="1">
                <a:solidFill>
                  <a:srgbClr val="F7E7EF"/>
                </a:solidFill>
              </a:rPr>
              <a:t>defo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105 - Yon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ta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Tankou</a:t>
            </a:r>
            <a:r>
              <a:rPr lang="fr-FR" sz="4000" dirty="0">
                <a:solidFill>
                  <a:srgbClr val="F7E7EF"/>
                </a:solidFill>
              </a:rPr>
              <a:t> Kris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Tankou</a:t>
            </a:r>
            <a:r>
              <a:rPr lang="fr-FR" sz="4000" dirty="0">
                <a:solidFill>
                  <a:srgbClr val="F7E7EF"/>
                </a:solidFill>
              </a:rPr>
              <a:t> Kris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105 - Yon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ta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tout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tout </a:t>
            </a:r>
            <a:r>
              <a:rPr lang="fr-FR" sz="4000" i="1" dirty="0" err="1">
                <a:solidFill>
                  <a:srgbClr val="00B0F0"/>
                </a:solidFill>
              </a:rPr>
              <a:t>kè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Tankou</a:t>
            </a:r>
            <a:r>
              <a:rPr lang="fr-FR" sz="4000" dirty="0">
                <a:solidFill>
                  <a:srgbClr val="F7E7EF"/>
                </a:solidFill>
              </a:rPr>
              <a:t> Kris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105 - Yon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ta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314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513</cp:revision>
  <dcterms:created xsi:type="dcterms:W3CDTF">2009-05-04T14:08:13Z</dcterms:created>
  <dcterms:modified xsi:type="dcterms:W3CDTF">2018-12-06T00:41:04Z</dcterms:modified>
</cp:coreProperties>
</file>