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sldIdLst>
    <p:sldId id="304" r:id="rId2"/>
    <p:sldId id="306" r:id="rId3"/>
    <p:sldId id="305" r:id="rId4"/>
    <p:sldId id="307" r:id="rId5"/>
    <p:sldId id="308" r:id="rId6"/>
    <p:sldId id="309" r:id="rId7"/>
    <p:sldId id="310" r:id="rId8"/>
    <p:sldId id="311" r:id="rId9"/>
    <p:sldId id="312" r:id="rId10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i-FI" sz="4400" b="1" dirty="0">
                <a:solidFill>
                  <a:srgbClr val="F7E7EF"/>
                </a:solidFill>
              </a:rPr>
              <a:t>Pa kite m tounen…</a:t>
            </a:r>
          </a:p>
          <a:p>
            <a:r>
              <a:rPr lang="fi-FI" sz="4400" i="1" dirty="0">
                <a:solidFill>
                  <a:srgbClr val="F7E7EF"/>
                </a:solidFill>
              </a:rPr>
              <a:t>Jan 15.1-6 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N°104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Ah! Que je ne sois pas…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H. </a:t>
            </a:r>
            <a:r>
              <a:rPr lang="fr-FR" sz="1200" dirty="0" err="1">
                <a:solidFill>
                  <a:srgbClr val="B2B2B2"/>
                </a:solidFill>
              </a:rPr>
              <a:t>Lutteroth</a:t>
            </a:r>
            <a:endParaRPr lang="fr-FR" sz="12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Jean Jacques Rousseau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104 - Pa kite m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Pa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tounen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branch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bwa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itilite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Si m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pyebwa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a,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pezape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ap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seche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104 - Pa kite m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 smtClean="0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branch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fètil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Klouwe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pyebwa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dekole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104 - Pa kite m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Sila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kwè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deklare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Va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tankou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tout sa Ou 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.   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104 - Pa kite m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89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kwè</a:t>
            </a:r>
            <a:r>
              <a:rPr lang="fr-FR" sz="4000" dirty="0">
                <a:solidFill>
                  <a:srgbClr val="F7E7EF"/>
                </a:solidFill>
              </a:rPr>
              <a:t>... men, </a:t>
            </a:r>
            <a:r>
              <a:rPr lang="fr-FR" sz="4000" dirty="0" err="1">
                <a:solidFill>
                  <a:srgbClr val="F7E7EF"/>
                </a:solidFill>
              </a:rPr>
              <a:t>poukisa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rive </a:t>
            </a:r>
            <a:r>
              <a:rPr lang="fr-FR" sz="4000" dirty="0" err="1">
                <a:solidFill>
                  <a:srgbClr val="F7E7EF"/>
                </a:solidFill>
              </a:rPr>
              <a:t>pèdi</a:t>
            </a:r>
            <a:r>
              <a:rPr lang="fr-FR" sz="4000" dirty="0">
                <a:solidFill>
                  <a:srgbClr val="F7E7EF"/>
                </a:solidFill>
              </a:rPr>
              <a:t> la ?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lwen</a:t>
            </a:r>
            <a:r>
              <a:rPr lang="fr-FR" sz="4000" dirty="0">
                <a:solidFill>
                  <a:srgbClr val="F7E7EF"/>
                </a:solidFill>
              </a:rPr>
              <a:t> bon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an, 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W te </a:t>
            </a:r>
            <a:r>
              <a:rPr lang="fr-FR" sz="4000" dirty="0" err="1">
                <a:solidFill>
                  <a:srgbClr val="F7E7EF"/>
                </a:solidFill>
              </a:rPr>
              <a:t>toujou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104 - Pa kite m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3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Malerezman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Souvan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konn</a:t>
            </a:r>
            <a:r>
              <a:rPr lang="fr-FR" sz="4000" dirty="0">
                <a:solidFill>
                  <a:srgbClr val="F7E7EF"/>
                </a:solidFill>
              </a:rPr>
              <a:t> vire sou </a:t>
            </a:r>
            <a:r>
              <a:rPr lang="fr-FR" sz="4000" dirty="0" err="1">
                <a:solidFill>
                  <a:srgbClr val="F7E7EF"/>
                </a:solidFill>
              </a:rPr>
              <a:t>mond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lan</a:t>
            </a:r>
            <a:r>
              <a:rPr lang="fr-FR" sz="4000" dirty="0">
                <a:solidFill>
                  <a:srgbClr val="F7E7EF"/>
                </a:solidFill>
              </a:rPr>
              <a:t>                       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Je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dwe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sèlman</a:t>
            </a:r>
            <a:r>
              <a:rPr lang="fr-FR" sz="4000" dirty="0">
                <a:solidFill>
                  <a:srgbClr val="F7E7EF"/>
                </a:solidFill>
              </a:rPr>
              <a:t> sou Ou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104 - Pa kite m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1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Pa </a:t>
            </a:r>
            <a:r>
              <a:rPr lang="fr-FR" sz="4000" dirty="0" err="1">
                <a:solidFill>
                  <a:srgbClr val="F7E7EF"/>
                </a:solidFill>
              </a:rPr>
              <a:t>koupe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jete</a:t>
            </a:r>
            <a:r>
              <a:rPr lang="fr-FR" sz="4000" dirty="0">
                <a:solidFill>
                  <a:srgbClr val="F7E7EF"/>
                </a:solidFill>
              </a:rPr>
              <a:t>… Men, </a:t>
            </a:r>
            <a:r>
              <a:rPr lang="fr-FR" sz="4000" dirty="0" err="1">
                <a:solidFill>
                  <a:srgbClr val="F7E7EF"/>
                </a:solidFill>
              </a:rPr>
              <a:t>netwaye</a:t>
            </a:r>
            <a:r>
              <a:rPr lang="fr-FR" sz="4000" dirty="0">
                <a:solidFill>
                  <a:srgbClr val="F7E7EF"/>
                </a:solidFill>
              </a:rPr>
              <a:t> m, tout </a:t>
            </a:r>
            <a:r>
              <a:rPr lang="fr-FR" sz="4000" dirty="0" err="1">
                <a:solidFill>
                  <a:srgbClr val="F7E7EF"/>
                </a:solidFill>
              </a:rPr>
              <a:t>anndan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aprann</a:t>
            </a:r>
            <a:r>
              <a:rPr lang="fr-FR" sz="4000" dirty="0">
                <a:solidFill>
                  <a:srgbClr val="F7E7EF"/>
                </a:solidFill>
              </a:rPr>
              <a:t> pi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obsève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lwa</a:t>
            </a:r>
            <a:r>
              <a:rPr lang="fr-FR" sz="4000" dirty="0">
                <a:solidFill>
                  <a:srgbClr val="F7E7EF"/>
                </a:solidFill>
              </a:rPr>
              <a:t> Ou.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104 - Pa kite m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18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Toutfwa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kite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kè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ta </a:t>
            </a:r>
            <a:r>
              <a:rPr lang="fr-FR" sz="4000" dirty="0" err="1">
                <a:solidFill>
                  <a:srgbClr val="F7E7EF"/>
                </a:solidFill>
              </a:rPr>
              <a:t>konfye</a:t>
            </a:r>
            <a:r>
              <a:rPr lang="fr-FR" sz="4000" dirty="0">
                <a:solidFill>
                  <a:srgbClr val="F7E7EF"/>
                </a:solidFill>
              </a:rPr>
              <a:t> li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</a:t>
            </a:r>
            <a:r>
              <a:rPr lang="fr-FR" sz="4000" dirty="0" err="1">
                <a:solidFill>
                  <a:srgbClr val="F7E7EF"/>
                </a:solidFill>
              </a:rPr>
              <a:t>pye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solid</a:t>
            </a:r>
            <a:r>
              <a:rPr lang="fr-FR" sz="4000" dirty="0">
                <a:solidFill>
                  <a:srgbClr val="F7E7EF"/>
                </a:solidFill>
              </a:rPr>
              <a:t>, pou li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 smtClean="0">
                <a:solidFill>
                  <a:srgbClr val="F7E7EF"/>
                </a:solidFill>
              </a:rPr>
              <a:t>,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104 - Pa kite m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41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O </a:t>
            </a:r>
            <a:r>
              <a:rPr lang="fr-FR" sz="4000" dirty="0" err="1" smtClean="0">
                <a:solidFill>
                  <a:srgbClr val="F7E7EF"/>
                </a:solidFill>
              </a:rPr>
              <a:t>wi</a:t>
            </a:r>
            <a:r>
              <a:rPr lang="fr-FR" sz="4000" smtClean="0">
                <a:solidFill>
                  <a:srgbClr val="F7E7EF"/>
                </a:solidFill>
              </a:rPr>
              <a:t>, </a:t>
            </a:r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sakrifye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sa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lapè</a:t>
            </a:r>
            <a:r>
              <a:rPr lang="fr-FR" sz="4000" dirty="0">
                <a:solidFill>
                  <a:srgbClr val="F7E7EF"/>
                </a:solidFill>
              </a:rPr>
              <a:t> m, </a:t>
            </a:r>
            <a:r>
              <a:rPr lang="fr-FR" sz="4000" dirty="0" err="1">
                <a:solidFill>
                  <a:srgbClr val="F7E7EF"/>
                </a:solidFill>
              </a:rPr>
              <a:t>lespwa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104 - Pa kite m </a:t>
            </a:r>
            <a:r>
              <a:rPr lang="en-US" b="1" dirty="0" err="1">
                <a:solidFill>
                  <a:schemeClr val="accent2"/>
                </a:solidFill>
              </a:rPr>
              <a:t>tounen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29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1814</TotalTime>
  <Words>299</Words>
  <Application>Microsoft Office PowerPoint</Application>
  <PresentationFormat>On-screen Show (4:3)</PresentationFormat>
  <Paragraphs>44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507</cp:revision>
  <dcterms:created xsi:type="dcterms:W3CDTF">2009-05-04T14:08:13Z</dcterms:created>
  <dcterms:modified xsi:type="dcterms:W3CDTF">2018-12-04T13:27:29Z</dcterms:modified>
</cp:coreProperties>
</file>