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Fè</a:t>
            </a:r>
            <a:r>
              <a:rPr lang="fr-FR" sz="4400" b="1" dirty="0">
                <a:solidFill>
                  <a:srgbClr val="F7E7EF"/>
                </a:solidFill>
              </a:rPr>
              <a:t> m vin pi </a:t>
            </a:r>
            <a:r>
              <a:rPr lang="fr-FR" sz="4400" b="1" dirty="0" err="1">
                <a:solidFill>
                  <a:srgbClr val="F7E7EF"/>
                </a:solidFill>
              </a:rPr>
              <a:t>pre</a:t>
            </a:r>
            <a:r>
              <a:rPr lang="fr-FR" sz="4400" b="1" dirty="0">
                <a:solidFill>
                  <a:srgbClr val="F7E7EF"/>
                </a:solidFill>
              </a:rPr>
              <a:t> Ou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Jan 12.32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Seigneur, attire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M. Hunter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C. H. Morris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vin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Nan Ou m </a:t>
            </a:r>
            <a:r>
              <a:rPr lang="fr-FR" sz="4000" dirty="0" err="1" smtClean="0">
                <a:solidFill>
                  <a:srgbClr val="F7E7EF"/>
                </a:solidFill>
              </a:rPr>
              <a:t>gen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konfyans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 bon </a:t>
            </a:r>
            <a:r>
              <a:rPr lang="fr-FR" sz="4000" dirty="0" err="1" smtClean="0">
                <a:solidFill>
                  <a:srgbClr val="F7E7EF"/>
                </a:solidFill>
              </a:rPr>
              <a:t>Bèje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Nan Ou m </a:t>
            </a:r>
            <a:r>
              <a:rPr lang="fr-FR" sz="4000" dirty="0" err="1" smtClean="0">
                <a:solidFill>
                  <a:srgbClr val="F7E7EF"/>
                </a:solidFill>
              </a:rPr>
              <a:t>gen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konfyans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O bon </a:t>
            </a:r>
            <a:r>
              <a:rPr lang="fr-FR" sz="4000" dirty="0" err="1" smtClean="0">
                <a:solidFill>
                  <a:srgbClr val="F7E7EF"/>
                </a:solidFill>
              </a:rPr>
              <a:t>Bèje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Kraze</a:t>
            </a:r>
            <a:r>
              <a:rPr lang="fr-FR" sz="4000" dirty="0">
                <a:solidFill>
                  <a:srgbClr val="F7E7EF"/>
                </a:solidFill>
              </a:rPr>
              <a:t>, brize,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rezistans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pou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vin sen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kontanple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Egzanp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trase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Wa.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sakrifye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pou Ou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Sanble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Sanble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4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Rapid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kouri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m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r>
              <a:rPr lang="fr-FR" sz="4000" dirty="0">
                <a:solidFill>
                  <a:srgbClr val="F7E7EF"/>
                </a:solidFill>
              </a:rPr>
              <a:t> W…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W.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Sere</a:t>
            </a:r>
            <a:r>
              <a:rPr lang="fr-FR" sz="4000" dirty="0">
                <a:solidFill>
                  <a:srgbClr val="F7E7EF"/>
                </a:solidFill>
              </a:rPr>
              <a:t> m pi </a:t>
            </a:r>
            <a:r>
              <a:rPr lang="fr-FR" sz="4000" dirty="0" err="1">
                <a:solidFill>
                  <a:srgbClr val="F7E7EF"/>
                </a:solidFill>
              </a:rPr>
              <a:t>pre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kache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>
                <a:solidFill>
                  <a:srgbClr val="F7E7EF"/>
                </a:solidFill>
              </a:rPr>
              <a:t> kache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103 - </a:t>
            </a:r>
            <a:r>
              <a:rPr lang="en-US" b="1" dirty="0" err="1">
                <a:solidFill>
                  <a:schemeClr val="accent2"/>
                </a:solidFill>
              </a:rPr>
              <a:t>Fè</a:t>
            </a:r>
            <a:r>
              <a:rPr lang="en-US" b="1" dirty="0">
                <a:solidFill>
                  <a:schemeClr val="accent2"/>
                </a:solidFill>
              </a:rPr>
              <a:t> m vin pi pre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300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502</cp:revision>
  <dcterms:created xsi:type="dcterms:W3CDTF">2009-05-04T14:08:13Z</dcterms:created>
  <dcterms:modified xsi:type="dcterms:W3CDTF">2018-12-04T13:15:56Z</dcterms:modified>
</cp:coreProperties>
</file>