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04" r:id="rId2"/>
    <p:sldId id="305" r:id="rId3"/>
    <p:sldId id="306" r:id="rId4"/>
    <p:sldId id="307" r:id="rId5"/>
    <p:sldId id="308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Senyè</a:t>
            </a:r>
            <a:r>
              <a:rPr lang="fr-FR" sz="4400" b="1" dirty="0">
                <a:solidFill>
                  <a:srgbClr val="F7E7EF"/>
                </a:solidFill>
              </a:rPr>
              <a:t>, </a:t>
            </a:r>
            <a:r>
              <a:rPr lang="fr-FR" sz="4400" b="1" dirty="0" err="1">
                <a:solidFill>
                  <a:srgbClr val="F7E7EF"/>
                </a:solidFill>
              </a:rPr>
              <a:t>genyen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yon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flanm</a:t>
            </a:r>
            <a:r>
              <a:rPr lang="fr-FR" sz="4400" b="1" dirty="0">
                <a:solidFill>
                  <a:srgbClr val="F7E7EF"/>
                </a:solidFill>
              </a:rPr>
              <a:t> nan je Ou 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Sòm</a:t>
            </a:r>
            <a:r>
              <a:rPr lang="fr-FR" sz="4400" i="1" dirty="0">
                <a:solidFill>
                  <a:srgbClr val="F7E7EF"/>
                </a:solidFill>
              </a:rPr>
              <a:t> 51.7-9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N°102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Seigneur, à ton regard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Edmond Louis </a:t>
            </a:r>
            <a:r>
              <a:rPr lang="fr-FR" sz="1200" dirty="0" err="1">
                <a:solidFill>
                  <a:srgbClr val="B2B2B2"/>
                </a:solidFill>
              </a:rPr>
              <a:t>Budry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Albert Lister </a:t>
            </a:r>
            <a:r>
              <a:rPr lang="fr-FR" sz="1200" dirty="0" err="1">
                <a:solidFill>
                  <a:srgbClr val="B2B2B2"/>
                </a:solidFill>
              </a:rPr>
              <a:t>Peace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102 -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genyen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yon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flanm</a:t>
            </a:r>
            <a:r>
              <a:rPr lang="fr-FR" b="1" dirty="0">
                <a:solidFill>
                  <a:schemeClr val="accent2"/>
                </a:solidFill>
              </a:rPr>
              <a:t> nan je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flanm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je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li,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kache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l antre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fon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kondane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kondane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102 -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genyen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yon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flanm</a:t>
            </a:r>
            <a:r>
              <a:rPr lang="fr-FR" b="1" dirty="0">
                <a:solidFill>
                  <a:schemeClr val="accent2"/>
                </a:solidFill>
              </a:rPr>
              <a:t> nan je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Sonde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panse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panse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sonde tout ti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Sonde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Sonde tout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bezwen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bezwen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102 -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genyen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yon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flanm</a:t>
            </a:r>
            <a:r>
              <a:rPr lang="fr-FR" b="1" dirty="0">
                <a:solidFill>
                  <a:schemeClr val="accent2"/>
                </a:solidFill>
              </a:rPr>
              <a:t> nan je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05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3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parèt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pirifye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souple mande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sanntifye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sanntifye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102 -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genyen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yon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flanm</a:t>
            </a:r>
            <a:r>
              <a:rPr lang="fr-FR" b="1" dirty="0">
                <a:solidFill>
                  <a:schemeClr val="accent2"/>
                </a:solidFill>
              </a:rPr>
              <a:t> nan je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8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angouman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obeyi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sila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102 -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genyen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yon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flanm</a:t>
            </a:r>
            <a:r>
              <a:rPr lang="fr-FR" b="1" dirty="0">
                <a:solidFill>
                  <a:schemeClr val="accent2"/>
                </a:solidFill>
              </a:rPr>
              <a:t> nan je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44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238</Words>
  <Application>Microsoft Office PowerPoint</Application>
  <PresentationFormat>On-screen Show (4:3)</PresentationFormat>
  <Paragraphs>40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498</cp:revision>
  <dcterms:created xsi:type="dcterms:W3CDTF">2009-05-04T14:08:13Z</dcterms:created>
  <dcterms:modified xsi:type="dcterms:W3CDTF">2018-12-04T13:00:02Z</dcterms:modified>
</cp:coreProperties>
</file>