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04" r:id="rId2"/>
    <p:sldId id="305" r:id="rId3"/>
    <p:sldId id="306" r:id="rId4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t-BR" sz="4400" b="1" dirty="0">
                <a:solidFill>
                  <a:srgbClr val="F7E7EF"/>
                </a:solidFill>
              </a:rPr>
              <a:t>Senyè, vin sanntifye </a:t>
            </a:r>
          </a:p>
          <a:p>
            <a:r>
              <a:rPr lang="pt-BR" sz="4400" i="1" dirty="0">
                <a:solidFill>
                  <a:srgbClr val="F7E7EF"/>
                </a:solidFill>
              </a:rPr>
              <a:t>Jan 17.17-19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N°101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Seigneur, sanctifie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Psalmodie Morave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Psalmodie Morave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101 -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r>
              <a:rPr lang="en-US" b="1" dirty="0">
                <a:solidFill>
                  <a:schemeClr val="accent2"/>
                </a:solidFill>
              </a:rPr>
              <a:t>, vin </a:t>
            </a:r>
            <a:r>
              <a:rPr lang="en-US" b="1" dirty="0" err="1">
                <a:solidFill>
                  <a:schemeClr val="accent2"/>
                </a:solidFill>
              </a:rPr>
              <a:t>sanntifye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sanntifye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n chante jan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prezans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pòv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enfliyans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Antre nan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101 -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r>
              <a:rPr lang="en-US" b="1" dirty="0">
                <a:solidFill>
                  <a:schemeClr val="accent2"/>
                </a:solidFill>
              </a:rPr>
              <a:t>, vin </a:t>
            </a:r>
            <a:r>
              <a:rPr lang="en-US" b="1" dirty="0" err="1">
                <a:solidFill>
                  <a:schemeClr val="accent2"/>
                </a:solidFill>
              </a:rPr>
              <a:t>sanntifye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chaje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fikse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Papa.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Byennere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101 -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r>
              <a:rPr lang="en-US" b="1" dirty="0">
                <a:solidFill>
                  <a:schemeClr val="accent2"/>
                </a:solidFill>
              </a:rPr>
              <a:t>, vin </a:t>
            </a:r>
            <a:r>
              <a:rPr lang="en-US" b="1" dirty="0" err="1">
                <a:solidFill>
                  <a:schemeClr val="accent2"/>
                </a:solidFill>
              </a:rPr>
              <a:t>sanntifye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77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1770</TotalTime>
  <Words>135</Words>
  <Application>Microsoft Office PowerPoint</Application>
  <PresentationFormat>On-screen Show (4:3)</PresentationFormat>
  <Paragraphs>30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Nouvelle présentation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495</cp:revision>
  <dcterms:created xsi:type="dcterms:W3CDTF">2009-05-04T14:08:13Z</dcterms:created>
  <dcterms:modified xsi:type="dcterms:W3CDTF">2018-12-04T12:38:21Z</dcterms:modified>
</cp:coreProperties>
</file>