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t-BR" sz="4400" b="1" dirty="0">
                <a:solidFill>
                  <a:srgbClr val="F7E7EF"/>
                </a:solidFill>
              </a:rPr>
              <a:t>Se Ou Jezi…</a:t>
            </a:r>
          </a:p>
          <a:p>
            <a:r>
              <a:rPr lang="pt-BR" sz="4400" i="1" dirty="0">
                <a:solidFill>
                  <a:srgbClr val="F7E7EF"/>
                </a:solidFill>
              </a:rPr>
              <a:t>Sòm 63.2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N°100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C’est toi Jésus…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César Malan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100 -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jwenn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atansyon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reklame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Souple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100 -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2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ni Non Ou, ni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chache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fènwa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toutan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wout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100 -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89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lanmou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aprann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Gran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Redanmtè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se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sove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Lespri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konprann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Kisa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charite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100 -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Depi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 Kris, se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ak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anpil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pasyans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sipòte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bite,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tonbe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men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soufrans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ranmase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e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100 -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9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5.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Souple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pitye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mizè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tanpri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li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mòn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Kalvè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chè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rete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fidelite</a:t>
            </a:r>
            <a:r>
              <a:rPr lang="fr-FR" sz="4000">
                <a:solidFill>
                  <a:srgbClr val="F7E7EF"/>
                </a:solidFill>
                <a:latin typeface="+mj-lt"/>
              </a:rPr>
              <a:t> Ou.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100 - Se </a:t>
            </a:r>
            <a:r>
              <a:rPr lang="en-US" b="1" dirty="0" err="1">
                <a:solidFill>
                  <a:schemeClr val="accent2"/>
                </a:solidFill>
              </a:rPr>
              <a:t>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Jezi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33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291</Words>
  <Application>Microsoft Office PowerPoint</Application>
  <PresentationFormat>On-screen Show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494</cp:revision>
  <dcterms:created xsi:type="dcterms:W3CDTF">2009-05-04T14:08:13Z</dcterms:created>
  <dcterms:modified xsi:type="dcterms:W3CDTF">2018-12-04T12:35:54Z</dcterms:modified>
</cp:coreProperties>
</file>