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304" r:id="rId2"/>
    <p:sldId id="305" r:id="rId3"/>
    <p:sldId id="306" r:id="rId4"/>
    <p:sldId id="307" r:id="rId5"/>
    <p:sldId id="308" r:id="rId6"/>
    <p:sldId id="310" r:id="rId7"/>
    <p:sldId id="309" r:id="rId8"/>
    <p:sldId id="311" r:id="rId9"/>
    <p:sldId id="313" r:id="rId10"/>
    <p:sldId id="312" r:id="rId11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l-PL" sz="4400" b="1" dirty="0">
                <a:solidFill>
                  <a:srgbClr val="F7E7EF"/>
                </a:solidFill>
              </a:rPr>
              <a:t>Jezi, ak san W ki te koule</a:t>
            </a:r>
          </a:p>
          <a:p>
            <a:r>
              <a:rPr lang="pl-PL" sz="4400" i="1" dirty="0">
                <a:solidFill>
                  <a:srgbClr val="F7E7EF"/>
                </a:solidFill>
              </a:rPr>
              <a:t>Ebre 10.4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N°099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Jésus, par ton sang précieux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 </a:t>
            </a:r>
            <a:r>
              <a:rPr lang="fr-FR" sz="1200" dirty="0" err="1">
                <a:solidFill>
                  <a:srgbClr val="B2B2B2"/>
                </a:solidFill>
              </a:rPr>
              <a:t>Mzl</a:t>
            </a:r>
            <a:r>
              <a:rPr lang="fr-FR" sz="1200" dirty="0">
                <a:solidFill>
                  <a:srgbClr val="B2B2B2"/>
                </a:solidFill>
              </a:rPr>
              <a:t>. Amélie Humbert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H. S. </a:t>
            </a:r>
            <a:r>
              <a:rPr lang="fr-FR" sz="1200" dirty="0" err="1">
                <a:solidFill>
                  <a:srgbClr val="B2B2B2"/>
                </a:solidFill>
              </a:rPr>
              <a:t>Perkins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099 - </a:t>
            </a:r>
            <a:r>
              <a:rPr lang="pl-PL" b="1" dirty="0">
                <a:solidFill>
                  <a:schemeClr val="accent2"/>
                </a:solidFill>
              </a:rPr>
              <a:t>Jezi, ak san W ki te koule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Blan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blan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koton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Blan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blan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koton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Mouton an lave m nan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Li,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</a:rPr>
              <a:t>san</a:t>
            </a:r>
            <a:r>
              <a:rPr lang="fr-FR" sz="4000" i="1" dirty="0">
                <a:solidFill>
                  <a:srgbClr val="00B0F0"/>
                </a:solidFill>
              </a:rPr>
              <a:t> Li)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Wi,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vin pi </a:t>
            </a:r>
            <a:r>
              <a:rPr lang="fr-FR" sz="4000" dirty="0" err="1">
                <a:solidFill>
                  <a:srgbClr val="F7E7EF"/>
                </a:solidFill>
              </a:rPr>
              <a:t>blan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koton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099 - </a:t>
            </a:r>
            <a:r>
              <a:rPr lang="pl-PL" b="1" dirty="0">
                <a:solidFill>
                  <a:schemeClr val="accent2"/>
                </a:solidFill>
              </a:rPr>
              <a:t>Jezi, ak san W ki te koule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8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Retire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inikite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 gade m souple,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gras, di m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padone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…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099 - </a:t>
            </a:r>
            <a:r>
              <a:rPr lang="pl-PL" b="1" dirty="0">
                <a:solidFill>
                  <a:schemeClr val="accent2"/>
                </a:solidFill>
              </a:rPr>
              <a:t>Jezi, ak san W ki te koule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lontan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pèdi</a:t>
            </a:r>
            <a:r>
              <a:rPr lang="fr-FR" sz="4000" dirty="0">
                <a:solidFill>
                  <a:srgbClr val="F7E7EF"/>
                </a:solidFill>
              </a:rPr>
              <a:t>,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rebèl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W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rele</a:t>
            </a:r>
            <a:r>
              <a:rPr lang="fr-FR" sz="4000" dirty="0">
                <a:solidFill>
                  <a:srgbClr val="F7E7EF"/>
                </a:solidFill>
              </a:rPr>
              <a:t> m pou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etènèl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nan </a:t>
            </a:r>
            <a:r>
              <a:rPr lang="fr-FR" sz="4000" dirty="0" err="1">
                <a:solidFill>
                  <a:srgbClr val="F7E7EF"/>
                </a:solidFill>
              </a:rPr>
              <a:t>pye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lakwa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kounye</a:t>
            </a:r>
            <a:r>
              <a:rPr lang="fr-FR" sz="4000" dirty="0">
                <a:solidFill>
                  <a:srgbClr val="F7E7EF"/>
                </a:solidFill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toumante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vin </a:t>
            </a:r>
            <a:r>
              <a:rPr lang="fr-FR" sz="4000" dirty="0" err="1">
                <a:solidFill>
                  <a:srgbClr val="F7E7EF"/>
                </a:solidFill>
              </a:rPr>
              <a:t>chita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099 - </a:t>
            </a:r>
            <a:r>
              <a:rPr lang="pl-PL" b="1" dirty="0">
                <a:solidFill>
                  <a:schemeClr val="accent2"/>
                </a:solidFill>
              </a:rPr>
              <a:t>Jezi, ak san W ki te koule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Blan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blan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koton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Blan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blan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koton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Mouton an lave m nan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Li,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</a:rPr>
              <a:t>san</a:t>
            </a:r>
            <a:r>
              <a:rPr lang="fr-FR" sz="4000" i="1" dirty="0">
                <a:solidFill>
                  <a:srgbClr val="00B0F0"/>
                </a:solidFill>
              </a:rPr>
              <a:t> Li)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Wi,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vin pi </a:t>
            </a:r>
            <a:r>
              <a:rPr lang="fr-FR" sz="4000" dirty="0" err="1">
                <a:solidFill>
                  <a:srgbClr val="F7E7EF"/>
                </a:solidFill>
              </a:rPr>
              <a:t>blan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koton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099 - </a:t>
            </a:r>
            <a:r>
              <a:rPr lang="pl-PL" b="1" dirty="0">
                <a:solidFill>
                  <a:schemeClr val="accent2"/>
                </a:solidFill>
              </a:rPr>
              <a:t>Jezi, ak san W ki te koule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98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! </a:t>
            </a:r>
            <a:r>
              <a:rPr lang="fr-FR" sz="4000" dirty="0" smtClean="0">
                <a:solidFill>
                  <a:srgbClr val="F7E7EF"/>
                </a:solidFill>
              </a:rPr>
              <a:t>Gad </a:t>
            </a:r>
            <a:r>
              <a:rPr lang="fr-FR" sz="4000" dirty="0" err="1" smtClean="0">
                <a:solidFill>
                  <a:srgbClr val="F7E7EF"/>
                </a:solidFill>
              </a:rPr>
              <a:t>gwosè</a:t>
            </a:r>
            <a:r>
              <a:rPr lang="fr-FR" sz="4000" dirty="0" smtClean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,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li </a:t>
            </a:r>
            <a:r>
              <a:rPr lang="fr-FR" sz="4000" dirty="0" err="1">
                <a:solidFill>
                  <a:srgbClr val="F7E7EF"/>
                </a:solidFill>
              </a:rPr>
              <a:t>twò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lou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Tanpri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delivre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Vin manifeste </a:t>
            </a:r>
            <a:r>
              <a:rPr lang="fr-FR" sz="4000" dirty="0" err="1">
                <a:solidFill>
                  <a:srgbClr val="F7E7EF"/>
                </a:solidFill>
              </a:rPr>
              <a:t>prezans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smtClean="0">
                <a:solidFill>
                  <a:srgbClr val="F7E7EF"/>
                </a:solidFill>
              </a:rPr>
              <a:t>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099 - </a:t>
            </a:r>
            <a:r>
              <a:rPr lang="pl-PL" b="1" dirty="0">
                <a:solidFill>
                  <a:schemeClr val="accent2"/>
                </a:solidFill>
              </a:rPr>
              <a:t>Jezi, ak san W ki te koule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3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vin </a:t>
            </a:r>
            <a:r>
              <a:rPr lang="fr-FR" sz="4000" dirty="0" err="1">
                <a:solidFill>
                  <a:srgbClr val="F7E7EF"/>
                </a:solidFill>
              </a:rPr>
              <a:t>bay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delivrans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kalme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soufrans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nan </a:t>
            </a:r>
            <a:r>
              <a:rPr lang="fr-FR" sz="4000" dirty="0" err="1">
                <a:solidFill>
                  <a:srgbClr val="F7E7EF"/>
                </a:solidFill>
              </a:rPr>
              <a:t>pye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lakwa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kounye</a:t>
            </a:r>
            <a:r>
              <a:rPr lang="fr-FR" sz="4000" dirty="0">
                <a:solidFill>
                  <a:srgbClr val="F7E7EF"/>
                </a:solidFill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toumante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vin </a:t>
            </a:r>
            <a:r>
              <a:rPr lang="fr-FR" sz="4000" dirty="0" err="1">
                <a:solidFill>
                  <a:srgbClr val="F7E7EF"/>
                </a:solidFill>
              </a:rPr>
              <a:t>chita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099 - </a:t>
            </a:r>
            <a:r>
              <a:rPr lang="pl-PL" b="1" dirty="0">
                <a:solidFill>
                  <a:schemeClr val="accent2"/>
                </a:solidFill>
              </a:rPr>
              <a:t>Jezi, ak san W ki te koule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32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Blan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blan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koton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Blan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blan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koton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Mouton an lave m nan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Li,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</a:rPr>
              <a:t>san</a:t>
            </a:r>
            <a:r>
              <a:rPr lang="fr-FR" sz="4000" i="1" dirty="0">
                <a:solidFill>
                  <a:srgbClr val="00B0F0"/>
                </a:solidFill>
              </a:rPr>
              <a:t> Li)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Wi,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vin pi </a:t>
            </a:r>
            <a:r>
              <a:rPr lang="fr-FR" sz="4000" dirty="0" err="1">
                <a:solidFill>
                  <a:srgbClr val="F7E7EF"/>
                </a:solidFill>
              </a:rPr>
              <a:t>blan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koton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099 - </a:t>
            </a:r>
            <a:r>
              <a:rPr lang="pl-PL" b="1" dirty="0">
                <a:solidFill>
                  <a:schemeClr val="accent2"/>
                </a:solidFill>
              </a:rPr>
              <a:t>Jezi, ak san W ki te koule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06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te </a:t>
            </a:r>
            <a:r>
              <a:rPr lang="fr-FR" sz="4000" dirty="0" err="1">
                <a:solidFill>
                  <a:srgbClr val="F7E7EF"/>
                </a:solidFill>
              </a:rPr>
              <a:t>koule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Efase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inikite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 W gade m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pitye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W, Ou </a:t>
            </a:r>
            <a:r>
              <a:rPr lang="fr-FR" sz="4000" dirty="0" err="1">
                <a:solidFill>
                  <a:srgbClr val="F7E7EF"/>
                </a:solidFill>
              </a:rPr>
              <a:t>padone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 smtClean="0">
                <a:solidFill>
                  <a:srgbClr val="F7E7EF"/>
                </a:solidFill>
              </a:rPr>
              <a:t>…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099 - </a:t>
            </a:r>
            <a:r>
              <a:rPr lang="pl-PL" b="1" dirty="0">
                <a:solidFill>
                  <a:schemeClr val="accent2"/>
                </a:solidFill>
              </a:rPr>
              <a:t>Jezi, ak san W ki te koule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6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kontanple</a:t>
            </a:r>
            <a:r>
              <a:rPr lang="fr-FR" sz="4000" dirty="0">
                <a:solidFill>
                  <a:srgbClr val="F7E7EF"/>
                </a:solidFill>
              </a:rPr>
              <a:t> W e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kapab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kwè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Ou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venkè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nan </a:t>
            </a:r>
            <a:r>
              <a:rPr lang="fr-FR" sz="4000" dirty="0" err="1">
                <a:solidFill>
                  <a:srgbClr val="F7E7EF"/>
                </a:solidFill>
              </a:rPr>
              <a:t>pye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lakwa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kounye</a:t>
            </a:r>
            <a:r>
              <a:rPr lang="fr-FR" sz="4000" dirty="0">
                <a:solidFill>
                  <a:srgbClr val="F7E7EF"/>
                </a:solidFill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leve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viktwa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099 - </a:t>
            </a:r>
            <a:r>
              <a:rPr lang="pl-PL" b="1" dirty="0">
                <a:solidFill>
                  <a:schemeClr val="accent2"/>
                </a:solidFill>
              </a:rPr>
              <a:t>Jezi, ak san W ki te koule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95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443</Words>
  <Application>Microsoft Office PowerPoint</Application>
  <PresentationFormat>On-screen Show (4:3)</PresentationFormat>
  <Paragraphs>74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491</cp:revision>
  <dcterms:created xsi:type="dcterms:W3CDTF">2009-05-04T14:08:13Z</dcterms:created>
  <dcterms:modified xsi:type="dcterms:W3CDTF">2018-12-06T00:39:01Z</dcterms:modified>
</cp:coreProperties>
</file>