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Ou rele mwen Senyè 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Matye 26.28 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N°098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Tu m’appelles, Seigneur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G. </a:t>
            </a:r>
            <a:r>
              <a:rPr lang="fr-FR" sz="1200" dirty="0" err="1">
                <a:solidFill>
                  <a:srgbClr val="B2B2B2"/>
                </a:solidFill>
              </a:rPr>
              <a:t>Jaulmes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Mad</a:t>
            </a:r>
            <a:r>
              <a:rPr lang="fr-FR" sz="1200" dirty="0">
                <a:solidFill>
                  <a:srgbClr val="B2B2B2"/>
                </a:solidFill>
              </a:rPr>
              <a:t>. </a:t>
            </a:r>
            <a:r>
              <a:rPr lang="fr-FR" sz="1200" dirty="0" err="1">
                <a:solidFill>
                  <a:srgbClr val="B2B2B2"/>
                </a:solidFill>
              </a:rPr>
              <a:t>Henriksen</a:t>
            </a:r>
            <a:r>
              <a:rPr lang="fr-FR" sz="1200" dirty="0">
                <a:solidFill>
                  <a:srgbClr val="B2B2B2"/>
                </a:solidFill>
              </a:rPr>
              <a:t>-Raft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098 -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pou m vin soupe sou Tab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nan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repo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nan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098 -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awotan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Ogèy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feblès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pakèt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098 -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depoze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trepase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Padon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 ban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Delivre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lapenn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Retire, pou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mezi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098 -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l lave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098 -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esplike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o, 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trèzò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098 -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6.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Abiye l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sennte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098 -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9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375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485</cp:revision>
  <dcterms:created xsi:type="dcterms:W3CDTF">2009-05-04T14:08:13Z</dcterms:created>
  <dcterms:modified xsi:type="dcterms:W3CDTF">2018-12-04T12:26:01Z</dcterms:modified>
</cp:coreProperties>
</file>