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Nan </a:t>
            </a:r>
            <a:r>
              <a:rPr lang="pt-BR" sz="4400" b="1" dirty="0" smtClean="0">
                <a:solidFill>
                  <a:srgbClr val="F7E7EF"/>
                </a:solidFill>
              </a:rPr>
              <a:t>Lasèn </a:t>
            </a:r>
            <a:r>
              <a:rPr lang="pt-BR" sz="4400" b="1" dirty="0">
                <a:solidFill>
                  <a:srgbClr val="F7E7EF"/>
                </a:solidFill>
              </a:rPr>
              <a:t>beni W la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1 Korentyen 11.23-32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À Ta Cène bénie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Chants de la foi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Henriksen</a:t>
            </a:r>
            <a:r>
              <a:rPr lang="fr-FR" sz="1200" dirty="0">
                <a:solidFill>
                  <a:srgbClr val="B2B2B2"/>
                </a:solidFill>
              </a:rPr>
              <a:t>-Raft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097 - Nan </a:t>
            </a:r>
            <a:r>
              <a:rPr lang="en-US" b="1" dirty="0" err="1" smtClean="0">
                <a:solidFill>
                  <a:schemeClr val="accent2"/>
                </a:solidFill>
              </a:rPr>
              <a:t>Lasèn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Lasèn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envite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tab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Tab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raple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097 - </a:t>
            </a:r>
            <a:r>
              <a:rPr lang="en-US" b="1">
                <a:solidFill>
                  <a:schemeClr val="accent2"/>
                </a:solidFill>
              </a:rPr>
              <a:t>Nan </a:t>
            </a:r>
            <a:r>
              <a:rPr lang="en-US" b="1" smtClean="0">
                <a:solidFill>
                  <a:schemeClr val="accent2"/>
                </a:solidFill>
              </a:rPr>
              <a:t>Lasèn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2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twoupo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gwoupe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097 - Nan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Lasèn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chans,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Ou :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met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goute,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goute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097 - Nan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Lasèn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4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e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 va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097 - Nan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Lasèn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269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479</cp:revision>
  <dcterms:created xsi:type="dcterms:W3CDTF">2009-05-04T14:08:13Z</dcterms:created>
  <dcterms:modified xsi:type="dcterms:W3CDTF">2018-12-04T12:20:49Z</dcterms:modified>
</cp:coreProperties>
</file>