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Devan lasèn nan, o Jezi 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1 Korentyen </a:t>
            </a:r>
            <a:r>
              <a:rPr lang="pt-BR" sz="4400" i="1" dirty="0" smtClean="0">
                <a:solidFill>
                  <a:srgbClr val="F7E7EF"/>
                </a:solidFill>
              </a:rPr>
              <a:t>11.23-32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N°096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Devant la Cène, vois, Jésus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Eliza R. Snow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Georges </a:t>
            </a:r>
            <a:r>
              <a:rPr lang="fr-FR" sz="1200" dirty="0" err="1">
                <a:solidFill>
                  <a:srgbClr val="B2B2B2"/>
                </a:solidFill>
              </a:rPr>
              <a:t>Careless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096 - </a:t>
            </a:r>
            <a:r>
              <a:rPr lang="es-ES" b="1" dirty="0" err="1">
                <a:solidFill>
                  <a:schemeClr val="accent2"/>
                </a:solidFill>
              </a:rPr>
              <a:t>Devan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lasèn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, o </a:t>
            </a:r>
            <a:r>
              <a:rPr lang="es-ES" b="1" dirty="0" err="1">
                <a:solidFill>
                  <a:schemeClr val="accent2"/>
                </a:solidFill>
              </a:rPr>
              <a:t>Jezi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lasèn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096 - </a:t>
            </a:r>
            <a:r>
              <a:rPr lang="es-ES" b="1" dirty="0" err="1">
                <a:solidFill>
                  <a:schemeClr val="accent2"/>
                </a:solidFill>
              </a:rPr>
              <a:t>Devan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lasèn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, o </a:t>
            </a:r>
            <a:r>
              <a:rPr lang="es-ES" b="1" dirty="0" err="1">
                <a:solidFill>
                  <a:schemeClr val="accent2"/>
                </a:solidFill>
              </a:rPr>
              <a:t>Jezi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W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mitan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babye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gode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fyèl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Emanyèl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096 - </a:t>
            </a:r>
            <a:r>
              <a:rPr lang="es-ES" b="1" dirty="0" err="1">
                <a:solidFill>
                  <a:schemeClr val="accent2"/>
                </a:solidFill>
              </a:rPr>
              <a:t>Devan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lasèn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, o </a:t>
            </a:r>
            <a:r>
              <a:rPr lang="es-ES" b="1" dirty="0" err="1">
                <a:solidFill>
                  <a:schemeClr val="accent2"/>
                </a:solidFill>
              </a:rPr>
              <a:t>Jezi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74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apresye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Gras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charite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096 - </a:t>
            </a:r>
            <a:r>
              <a:rPr lang="es-ES" b="1" dirty="0" err="1">
                <a:solidFill>
                  <a:schemeClr val="accent2"/>
                </a:solidFill>
              </a:rPr>
              <a:t>Devan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lasèn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, o </a:t>
            </a:r>
            <a:r>
              <a:rPr lang="es-ES" b="1" dirty="0" err="1">
                <a:solidFill>
                  <a:schemeClr val="accent2"/>
                </a:solidFill>
              </a:rPr>
              <a:t>Jezi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27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non Kris la,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gade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pataje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Lasèn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nan.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096 - </a:t>
            </a:r>
            <a:r>
              <a:rPr lang="es-ES" b="1" dirty="0" err="1">
                <a:solidFill>
                  <a:schemeClr val="accent2"/>
                </a:solidFill>
              </a:rPr>
              <a:t>Devan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lasèn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, o </a:t>
            </a:r>
            <a:r>
              <a:rPr lang="es-ES" b="1" dirty="0" err="1">
                <a:solidFill>
                  <a:schemeClr val="accent2"/>
                </a:solidFill>
              </a:rPr>
              <a:t>Jezi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4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197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477</cp:revision>
  <dcterms:created xsi:type="dcterms:W3CDTF">2009-05-04T14:08:13Z</dcterms:created>
  <dcterms:modified xsi:type="dcterms:W3CDTF">2018-12-04T12:12:32Z</dcterms:modified>
</cp:coreProperties>
</file>