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Pak la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Egzòd 12.13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N°095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smtClean="0">
                <a:solidFill>
                  <a:srgbClr val="B2B2B2"/>
                </a:solidFill>
              </a:rPr>
              <a:t>La Pâque - Sous </a:t>
            </a:r>
            <a:r>
              <a:rPr lang="fr-FR" sz="1200" dirty="0">
                <a:solidFill>
                  <a:srgbClr val="B2B2B2"/>
                </a:solidFill>
              </a:rPr>
              <a:t>l’œil de Dieu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Paul </a:t>
            </a:r>
            <a:r>
              <a:rPr lang="fr-FR" sz="1200" dirty="0" err="1">
                <a:solidFill>
                  <a:srgbClr val="B2B2B2"/>
                </a:solidFill>
              </a:rPr>
              <a:t>Badaut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F. E. </a:t>
            </a:r>
            <a:r>
              <a:rPr lang="fr-FR" sz="1200" dirty="0" err="1">
                <a:solidFill>
                  <a:srgbClr val="B2B2B2"/>
                </a:solidFill>
              </a:rPr>
              <a:t>Belden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095 - Pak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Farawon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depale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Lannwit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Gozenn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frape tout move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095 - Pak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095 - Pak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Mouton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men,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twoupo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vèse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jitis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?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095 - Pak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6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095 - Pak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2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podyab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sispann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Gras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!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 li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defo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lave.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095 - Pak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095 - Pak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moso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gras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Gras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anbasad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095 - Pak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095 - Pak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411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476</cp:revision>
  <dcterms:created xsi:type="dcterms:W3CDTF">2009-05-04T14:08:13Z</dcterms:created>
  <dcterms:modified xsi:type="dcterms:W3CDTF">2018-12-04T12:02:10Z</dcterms:modified>
</cp:coreProperties>
</file>