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O, pèp kretyen, jou Senyè a rive…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Ebre 4.9-11 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N°094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Peuple chrétien, c’est le jour…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Théodore Monod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F. S. Laur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094 - </a:t>
            </a:r>
            <a:r>
              <a:rPr lang="pt-BR" b="1" dirty="0">
                <a:solidFill>
                  <a:schemeClr val="accent2"/>
                </a:solidFill>
              </a:rPr>
              <a:t>O, pèp kretyen, jou Senyè a rive…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rive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okipe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okenn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094 - </a:t>
            </a:r>
            <a:r>
              <a:rPr lang="pt-BR" b="1" dirty="0">
                <a:solidFill>
                  <a:schemeClr val="accent2"/>
                </a:solidFill>
              </a:rPr>
              <a:t>O, pèp kretyen, jou Senyè a rive…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An n </a:t>
            </a:r>
            <a:r>
              <a:rPr lang="fr-FR" sz="4000" dirty="0" err="1">
                <a:solidFill>
                  <a:srgbClr val="F7E7EF"/>
                </a:solidFill>
              </a:rPr>
              <a:t>rasanble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anndan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An n </a:t>
            </a:r>
            <a:r>
              <a:rPr lang="fr-FR" sz="4000" dirty="0" err="1">
                <a:solidFill>
                  <a:srgbClr val="F7E7EF"/>
                </a:solidFill>
              </a:rPr>
              <a:t>rasanble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anndan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n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an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094 - </a:t>
            </a:r>
            <a:r>
              <a:rPr lang="pt-BR" b="1" dirty="0">
                <a:solidFill>
                  <a:schemeClr val="accent2"/>
                </a:solidFill>
              </a:rPr>
              <a:t>O, pèp kretyen, jou Senyè a rive…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Apre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poz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pelèren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pye</a:t>
            </a:r>
            <a:r>
              <a:rPr lang="fr-FR" sz="4000" dirty="0">
                <a:solidFill>
                  <a:srgbClr val="F7E7EF"/>
                </a:solidFill>
              </a:rPr>
              <a:t> n pi </a:t>
            </a:r>
            <a:r>
              <a:rPr lang="fr-FR" sz="4000" dirty="0" err="1">
                <a:solidFill>
                  <a:srgbClr val="F7E7EF"/>
                </a:solidFill>
              </a:rPr>
              <a:t>fèm</a:t>
            </a:r>
            <a:r>
              <a:rPr lang="fr-FR" sz="4000" dirty="0">
                <a:solidFill>
                  <a:srgbClr val="F7E7EF"/>
                </a:solidFill>
              </a:rPr>
              <a:t>, n a va rive pi </a:t>
            </a:r>
            <a:r>
              <a:rPr lang="fr-FR" sz="4000" dirty="0" err="1">
                <a:solidFill>
                  <a:srgbClr val="F7E7EF"/>
                </a:solidFill>
              </a:rPr>
              <a:t>lwen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se </a:t>
            </a:r>
            <a:r>
              <a:rPr lang="fr-FR" sz="4000" dirty="0" err="1">
                <a:solidFill>
                  <a:srgbClr val="F7E7EF"/>
                </a:solidFill>
              </a:rPr>
              <a:t>konsa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kouraj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ranpli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a va </a:t>
            </a:r>
            <a:r>
              <a:rPr lang="fr-FR" sz="4000" dirty="0" err="1">
                <a:solidFill>
                  <a:srgbClr val="F7E7EF"/>
                </a:solidFill>
              </a:rPr>
              <a:t>repran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baton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pèlerinaj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094 - </a:t>
            </a:r>
            <a:r>
              <a:rPr lang="pt-BR" b="1" dirty="0">
                <a:solidFill>
                  <a:schemeClr val="accent2"/>
                </a:solidFill>
              </a:rPr>
              <a:t>O, pèp kretyen, jou Senyè a rive…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jodi</a:t>
            </a:r>
            <a:r>
              <a:rPr lang="fr-FR" sz="4000" dirty="0">
                <a:solidFill>
                  <a:srgbClr val="F7E7EF"/>
                </a:solidFill>
              </a:rPr>
              <a:t> a, </a:t>
            </a:r>
            <a:r>
              <a:rPr lang="fr-FR" sz="4000" dirty="0" err="1">
                <a:solidFill>
                  <a:srgbClr val="F7E7EF"/>
                </a:solidFill>
              </a:rPr>
              <a:t>anndan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jodi</a:t>
            </a:r>
            <a:r>
              <a:rPr lang="fr-FR" sz="4000" dirty="0">
                <a:solidFill>
                  <a:srgbClr val="F7E7EF"/>
                </a:solidFill>
              </a:rPr>
              <a:t> a, </a:t>
            </a:r>
            <a:r>
              <a:rPr lang="fr-FR" sz="4000" dirty="0" err="1">
                <a:solidFill>
                  <a:srgbClr val="F7E7EF"/>
                </a:solidFill>
              </a:rPr>
              <a:t>anndan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an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094 - </a:t>
            </a:r>
            <a:r>
              <a:rPr lang="pt-BR" b="1" dirty="0">
                <a:solidFill>
                  <a:schemeClr val="accent2"/>
                </a:solidFill>
              </a:rPr>
              <a:t>O, pèp kretyen, jou Senyè a rive…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esperans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chan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salye</a:t>
            </a:r>
            <a:r>
              <a:rPr lang="fr-FR" sz="4000" dirty="0">
                <a:solidFill>
                  <a:srgbClr val="F7E7EF"/>
                </a:solidFill>
              </a:rPr>
              <a:t> w 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Pandan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Bonjan</a:t>
            </a:r>
            <a:r>
              <a:rPr lang="fr-FR" sz="4000" dirty="0">
                <a:solidFill>
                  <a:srgbClr val="F7E7EF"/>
                </a:solidFill>
              </a:rPr>
              <a:t> repo a nan site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094 - </a:t>
            </a:r>
            <a:r>
              <a:rPr lang="pt-BR" b="1" dirty="0">
                <a:solidFill>
                  <a:schemeClr val="accent2"/>
                </a:solidFill>
              </a:rPr>
              <a:t>O, pèp kretyen, jou Senyè a rive…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anndan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anndan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a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an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094 - </a:t>
            </a:r>
            <a:r>
              <a:rPr lang="pt-BR" b="1" dirty="0">
                <a:solidFill>
                  <a:schemeClr val="accent2"/>
                </a:solidFill>
              </a:rPr>
              <a:t>O, pèp kretyen, jou Senyè a rive…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1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344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471</cp:revision>
  <dcterms:created xsi:type="dcterms:W3CDTF">2009-05-04T14:08:13Z</dcterms:created>
  <dcterms:modified xsi:type="dcterms:W3CDTF">2018-12-04T11:58:24Z</dcterms:modified>
</cp:coreProperties>
</file>