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Jou w la, Senyè !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Sòm 25.4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Ton jour, Seigneur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Chants chrétiens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Recueil </a:t>
            </a:r>
            <a:r>
              <a:rPr lang="fr-FR" sz="1200" dirty="0" err="1">
                <a:solidFill>
                  <a:srgbClr val="B2B2B2"/>
                </a:solidFill>
              </a:rPr>
              <a:t>Vopelius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093 -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w la,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Beni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093 -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w la,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pisan,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byenfezan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093 -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w la,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enstri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093 -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w la,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Sen ! 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difisil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grave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Konsève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dosil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093 -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w la,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boule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093 - </a:t>
            </a:r>
            <a:r>
              <a:rPr lang="en-US" b="1" dirty="0" err="1">
                <a:solidFill>
                  <a:schemeClr val="accent2"/>
                </a:solidFill>
              </a:rPr>
              <a:t>Jou</a:t>
            </a:r>
            <a:r>
              <a:rPr lang="en-US" b="1" dirty="0">
                <a:solidFill>
                  <a:schemeClr val="accent2"/>
                </a:solidFill>
              </a:rPr>
              <a:t> w la,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236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469</cp:revision>
  <dcterms:created xsi:type="dcterms:W3CDTF">2009-05-04T14:08:13Z</dcterms:created>
  <dcterms:modified xsi:type="dcterms:W3CDTF">2018-12-04T11:54:45Z</dcterms:modified>
</cp:coreProperties>
</file>