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Ak</a:t>
            </a:r>
            <a:r>
              <a:rPr lang="fr-FR" sz="4400" b="1" dirty="0">
                <a:solidFill>
                  <a:srgbClr val="F7E7EF"/>
                </a:solidFill>
              </a:rPr>
              <a:t> tout </a:t>
            </a:r>
            <a:r>
              <a:rPr lang="fr-FR" sz="4400" b="1" dirty="0" err="1">
                <a:solidFill>
                  <a:srgbClr val="F7E7EF"/>
                </a:solidFill>
              </a:rPr>
              <a:t>travay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fini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Levitik</a:t>
            </a:r>
            <a:r>
              <a:rPr lang="fr-FR" sz="4400" i="1" dirty="0">
                <a:solidFill>
                  <a:srgbClr val="F7E7EF"/>
                </a:solidFill>
              </a:rPr>
              <a:t> 23.3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N°092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Notre labeur est accompli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M. Reymond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Lowell </a:t>
            </a:r>
            <a:r>
              <a:rPr lang="fr-FR" sz="1200" dirty="0" err="1">
                <a:solidFill>
                  <a:srgbClr val="B2B2B2"/>
                </a:solidFill>
              </a:rPr>
              <a:t>Mason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092 -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travay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fini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Pwofite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092 -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travay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fini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repo sa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Ajenou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092 -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travay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fini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3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rekonesan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Priyè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092 -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travay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fini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4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va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Ou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Fen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batay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092 - </a:t>
            </a:r>
            <a:r>
              <a:rPr lang="fr-FR" b="1" dirty="0" err="1">
                <a:solidFill>
                  <a:schemeClr val="accent2"/>
                </a:solidFill>
              </a:rPr>
              <a:t>Ak</a:t>
            </a:r>
            <a:r>
              <a:rPr lang="fr-FR" b="1" dirty="0">
                <a:solidFill>
                  <a:schemeClr val="accent2"/>
                </a:solidFill>
              </a:rPr>
              <a:t> tout </a:t>
            </a:r>
            <a:r>
              <a:rPr lang="fr-FR" b="1" dirty="0" err="1">
                <a:solidFill>
                  <a:schemeClr val="accent2"/>
                </a:solidFill>
              </a:rPr>
              <a:t>travay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fini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24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202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467</cp:revision>
  <dcterms:created xsi:type="dcterms:W3CDTF">2009-05-04T14:08:13Z</dcterms:created>
  <dcterms:modified xsi:type="dcterms:W3CDTF">2018-12-04T11:51:52Z</dcterms:modified>
</cp:coreProperties>
</file>