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Se </a:t>
            </a:r>
            <a:r>
              <a:rPr lang="fr-FR" sz="4400" b="1" dirty="0" err="1">
                <a:solidFill>
                  <a:srgbClr val="F7E7EF"/>
                </a:solidFill>
              </a:rPr>
              <a:t>ak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kontan</a:t>
            </a:r>
            <a:r>
              <a:rPr lang="fr-FR" sz="4400" b="1" dirty="0">
                <a:solidFill>
                  <a:srgbClr val="F7E7EF"/>
                </a:solidFill>
              </a:rPr>
              <a:t> n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salye</a:t>
            </a:r>
            <a:r>
              <a:rPr lang="fr-FR" sz="4400" b="1" dirty="0">
                <a:solidFill>
                  <a:srgbClr val="F7E7EF"/>
                </a:solidFill>
              </a:rPr>
              <a:t>…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Egzòd</a:t>
            </a:r>
            <a:r>
              <a:rPr lang="fr-FR" sz="4400" i="1" dirty="0">
                <a:solidFill>
                  <a:srgbClr val="F7E7EF"/>
                </a:solidFill>
              </a:rPr>
              <a:t> 16.29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Joyeusement nous saluons…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M. Reymond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Konpozitè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091 - </a:t>
            </a:r>
            <a:r>
              <a:rPr lang="nb-NO" b="1" dirty="0">
                <a:solidFill>
                  <a:schemeClr val="accent2"/>
                </a:solidFill>
              </a:rPr>
              <a:t>Se ak kè kontan n ap salye…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salye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adore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091 - </a:t>
            </a:r>
            <a:r>
              <a:rPr lang="nb-NO" b="1" dirty="0">
                <a:solidFill>
                  <a:schemeClr val="accent2"/>
                </a:solidFill>
              </a:rPr>
              <a:t>Se ak kè kontan n ap salye…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091 - </a:t>
            </a:r>
            <a:r>
              <a:rPr lang="nb-NO" b="1" dirty="0">
                <a:solidFill>
                  <a:schemeClr val="accent2"/>
                </a:solidFill>
              </a:rPr>
              <a:t>Se ak kè kontan n ap salye…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Legliz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patisipe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091 - </a:t>
            </a:r>
            <a:r>
              <a:rPr lang="nb-NO" b="1" dirty="0">
                <a:solidFill>
                  <a:schemeClr val="accent2"/>
                </a:solidFill>
              </a:rPr>
              <a:t>Se ak kè kontan n ap salye…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156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466</cp:revision>
  <dcterms:created xsi:type="dcterms:W3CDTF">2009-05-04T14:08:13Z</dcterms:created>
  <dcterms:modified xsi:type="dcterms:W3CDTF">2018-12-04T11:49:20Z</dcterms:modified>
</cp:coreProperties>
</file>