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Vini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reponn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priyè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66.18-20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Réponds à ma prière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Adèle </a:t>
            </a:r>
            <a:r>
              <a:rPr lang="fr-FR" sz="1200" dirty="0" err="1">
                <a:solidFill>
                  <a:srgbClr val="B2B2B2"/>
                </a:solidFill>
              </a:rPr>
              <a:t>Pélaz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Haydn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090 -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reponn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priyè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inyoran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090 -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reponn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priyè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Sanntifye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090 -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reponn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priyè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pale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konsyans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Ede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090 -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reponn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priyè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5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Sanntifye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090 -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reponn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priyè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si Ou ta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sonde.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090 -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reponn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priyè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Sanntifye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090 -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reponn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priyè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238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465</cp:revision>
  <dcterms:created xsi:type="dcterms:W3CDTF">2009-05-04T14:08:13Z</dcterms:created>
  <dcterms:modified xsi:type="dcterms:W3CDTF">2018-12-04T01:19:50Z</dcterms:modified>
</cp:coreProperties>
</file>