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adore W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Vivan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Revelasyon</a:t>
            </a:r>
            <a:r>
              <a:rPr lang="fr-FR" sz="4400" i="1" dirty="0">
                <a:solidFill>
                  <a:srgbClr val="F7E7EF"/>
                </a:solidFill>
              </a:rPr>
              <a:t> 1.18 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N°089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Nous t’adorons, Dieu vivant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Haydn 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089 -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adore W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adore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Granmesi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089 - </a:t>
            </a:r>
            <a:r>
              <a:rPr lang="en-US" b="1" dirty="0" err="1" smtClean="0">
                <a:solidFill>
                  <a:schemeClr val="accent2"/>
                </a:solidFill>
              </a:rPr>
              <a:t>Nou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adore W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sele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W, </a:t>
            </a:r>
            <a:r>
              <a:rPr lang="fr-FR" sz="4000" dirty="0" err="1">
                <a:solidFill>
                  <a:srgbClr val="F7E7EF"/>
                </a:solidFill>
              </a:rPr>
              <a:t>jouk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err="1">
                <a:solidFill>
                  <a:srgbClr val="F7E7EF"/>
                </a:solidFill>
              </a:rPr>
              <a:t>kaba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Granmesi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Lespri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la.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089 - </a:t>
            </a:r>
            <a:r>
              <a:rPr lang="en-US" b="1" dirty="0" err="1" smtClean="0">
                <a:solidFill>
                  <a:schemeClr val="accent2"/>
                </a:solidFill>
              </a:rPr>
              <a:t>Nou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adore W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te vin retire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esklavaj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</a:t>
            </a:r>
            <a:r>
              <a:rPr lang="fr-FR" sz="4000" dirty="0" err="1">
                <a:solidFill>
                  <a:srgbClr val="F7E7EF"/>
                </a:solidFill>
              </a:rPr>
              <a:t>Lespri</a:t>
            </a:r>
            <a:r>
              <a:rPr lang="fr-FR" sz="4000" dirty="0">
                <a:solidFill>
                  <a:srgbClr val="F7E7EF"/>
                </a:solidFill>
              </a:rPr>
              <a:t> Ou se </a:t>
            </a:r>
            <a:r>
              <a:rPr lang="fr-FR" sz="4000" dirty="0" err="1">
                <a:solidFill>
                  <a:srgbClr val="F7E7EF"/>
                </a:solidFill>
              </a:rPr>
              <a:t>tankou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temwanyaj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Ou adopte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Kòm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Ou 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089 - </a:t>
            </a:r>
            <a:r>
              <a:rPr lang="en-US" b="1" dirty="0" err="1" smtClean="0">
                <a:solidFill>
                  <a:schemeClr val="accent2"/>
                </a:solidFill>
              </a:rPr>
              <a:t>Nou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adore W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2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Ou adopte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Kòm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Ou 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089 - </a:t>
            </a:r>
            <a:r>
              <a:rPr lang="en-US" b="1" dirty="0" err="1" smtClean="0">
                <a:solidFill>
                  <a:schemeClr val="accent2"/>
                </a:solidFill>
              </a:rPr>
              <a:t>Nou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adore W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Kidonk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limyè</a:t>
            </a:r>
            <a:r>
              <a:rPr lang="fr-FR" sz="4000" dirty="0">
                <a:solidFill>
                  <a:srgbClr val="F7E7EF"/>
                </a:solidFill>
              </a:rPr>
              <a:t>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Bousòl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selès</a:t>
            </a:r>
            <a:r>
              <a:rPr lang="fr-FR" sz="4000" dirty="0">
                <a:solidFill>
                  <a:srgbClr val="F7E7EF"/>
                </a:solidFill>
              </a:rPr>
              <a:t>, o </a:t>
            </a:r>
            <a:r>
              <a:rPr lang="fr-FR" sz="4000" dirty="0" err="1">
                <a:solidFill>
                  <a:srgbClr val="F7E7EF"/>
                </a:solidFill>
              </a:rPr>
              <a:t>Lespri</a:t>
            </a:r>
            <a:r>
              <a:rPr lang="fr-FR" sz="4000" dirty="0">
                <a:solidFill>
                  <a:srgbClr val="F7E7EF"/>
                </a:solidFill>
              </a:rPr>
              <a:t> bon Papa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koute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pale,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lakwa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babye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089 - </a:t>
            </a:r>
            <a:r>
              <a:rPr lang="en-US" b="1" dirty="0" err="1" smtClean="0">
                <a:solidFill>
                  <a:schemeClr val="accent2"/>
                </a:solidFill>
              </a:rPr>
              <a:t>Nou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adore W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Wi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koute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W pale,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lakwa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babye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089 - </a:t>
            </a:r>
            <a:r>
              <a:rPr lang="en-US" b="1" dirty="0" err="1" smtClean="0">
                <a:solidFill>
                  <a:schemeClr val="accent2"/>
                </a:solidFill>
              </a:rPr>
              <a:t>Nou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adore W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 pot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sekou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feblès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Konsole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tristès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fikse</a:t>
            </a:r>
            <a:r>
              <a:rPr lang="fr-FR" sz="4000" dirty="0">
                <a:solidFill>
                  <a:srgbClr val="F7E7EF"/>
                </a:solidFill>
              </a:rPr>
              <a:t> je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Fòme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pou n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jan W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089 - </a:t>
            </a:r>
            <a:r>
              <a:rPr lang="en-US" b="1" dirty="0" err="1" smtClean="0">
                <a:solidFill>
                  <a:schemeClr val="accent2"/>
                </a:solidFill>
              </a:rPr>
              <a:t>Nou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adore W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0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fikse</a:t>
            </a:r>
            <a:r>
              <a:rPr lang="fr-FR" sz="4000" dirty="0">
                <a:solidFill>
                  <a:srgbClr val="F7E7EF"/>
                </a:solidFill>
              </a:rPr>
              <a:t> je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Fòme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pou n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jan W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089 - </a:t>
            </a:r>
            <a:r>
              <a:rPr lang="en-US" b="1" dirty="0" err="1" smtClean="0">
                <a:solidFill>
                  <a:schemeClr val="accent2"/>
                </a:solidFill>
              </a:rPr>
              <a:t>Nou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adore W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Vivan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314</Words>
  <Application>Microsoft Office PowerPoint</Application>
  <PresentationFormat>On-screen Show (4:3)</PresentationFormat>
  <Paragraphs>52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470</cp:revision>
  <dcterms:created xsi:type="dcterms:W3CDTF">2009-05-04T14:08:13Z</dcterms:created>
  <dcterms:modified xsi:type="dcterms:W3CDTF">2018-12-04T01:24:26Z</dcterms:modified>
</cp:coreProperties>
</file>