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Tanpri</a:t>
            </a:r>
            <a:r>
              <a:rPr lang="fr-FR" sz="4400" b="1" dirty="0">
                <a:solidFill>
                  <a:srgbClr val="F7E7EF"/>
                </a:solidFill>
              </a:rPr>
              <a:t> vin </a:t>
            </a:r>
            <a:r>
              <a:rPr lang="fr-FR" sz="4400" b="1" dirty="0" err="1">
                <a:solidFill>
                  <a:srgbClr val="F7E7EF"/>
                </a:solidFill>
              </a:rPr>
              <a:t>gouvène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nanm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Travay</a:t>
            </a:r>
            <a:r>
              <a:rPr lang="fr-FR" sz="4400" i="1" dirty="0">
                <a:solidFill>
                  <a:srgbClr val="F7E7EF"/>
                </a:solidFill>
              </a:rPr>
              <a:t> 11.16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N°088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Rends-toi maître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Charles William Fry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088 - </a:t>
            </a:r>
            <a:r>
              <a:rPr lang="nl-NL" b="1" dirty="0">
                <a:solidFill>
                  <a:schemeClr val="accent2"/>
                </a:solidFill>
              </a:rPr>
              <a:t>Tanpri vin gouvène nanm nou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vlope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088 - </a:t>
            </a:r>
            <a:r>
              <a:rPr lang="nl-NL" b="1" dirty="0">
                <a:solidFill>
                  <a:schemeClr val="accent2"/>
                </a:solidFill>
              </a:rPr>
              <a:t>Tanpri vin gouvène nanm nou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Batize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Batize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088 - </a:t>
            </a:r>
            <a:r>
              <a:rPr lang="nl-NL" b="1" dirty="0">
                <a:solidFill>
                  <a:schemeClr val="accent2"/>
                </a:solidFill>
              </a:rPr>
              <a:t>Tanpri vin gouvène nanm nou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vit,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devwale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Eritaj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088 - </a:t>
            </a:r>
            <a:r>
              <a:rPr lang="nl-NL" b="1" dirty="0">
                <a:solidFill>
                  <a:schemeClr val="accent2"/>
                </a:solidFill>
              </a:rPr>
              <a:t>Tanpri vin gouvène nanm nou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Batize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Batize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088 - </a:t>
            </a:r>
            <a:r>
              <a:rPr lang="nl-NL" b="1" dirty="0">
                <a:solidFill>
                  <a:schemeClr val="accent2"/>
                </a:solidFill>
              </a:rPr>
              <a:t>Tanpri vin gouvène nanm nou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9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Liberatè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088 - </a:t>
            </a:r>
            <a:r>
              <a:rPr lang="nl-NL" b="1" dirty="0">
                <a:solidFill>
                  <a:schemeClr val="accent2"/>
                </a:solidFill>
              </a:rPr>
              <a:t>Tanpri vin gouvène nanm nou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Batize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Batize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088 - </a:t>
            </a:r>
            <a:r>
              <a:rPr lang="nl-NL" b="1" dirty="0">
                <a:solidFill>
                  <a:schemeClr val="accent2"/>
                </a:solidFill>
              </a:rPr>
              <a:t>Tanpri vin gouvène nanm nou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9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088 - </a:t>
            </a:r>
            <a:r>
              <a:rPr lang="nl-NL" b="1" dirty="0">
                <a:solidFill>
                  <a:schemeClr val="accent2"/>
                </a:solidFill>
              </a:rPr>
              <a:t>Tanpri vin gouvène nanm nou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14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Batize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Batize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088 - </a:t>
            </a:r>
            <a:r>
              <a:rPr lang="nl-NL" b="1" dirty="0">
                <a:solidFill>
                  <a:schemeClr val="accent2"/>
                </a:solidFill>
              </a:rPr>
              <a:t>Tanpri vin gouvène nanm nou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345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474</cp:revision>
  <dcterms:created xsi:type="dcterms:W3CDTF">2009-05-04T14:08:13Z</dcterms:created>
  <dcterms:modified xsi:type="dcterms:W3CDTF">2018-12-04T01:36:23Z</dcterms:modified>
</cp:coreProperties>
</file>