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Tanpri desann, o Lespri Sen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Jan 14.16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N°087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 Saint-Esprit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E. Pilet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Ed. Miller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087 - </a:t>
            </a:r>
            <a:r>
              <a:rPr lang="it-IT" b="1" dirty="0">
                <a:solidFill>
                  <a:schemeClr val="accent2"/>
                </a:solidFill>
              </a:rPr>
              <a:t>Tanpri desann, o Lespri </a:t>
            </a:r>
            <a:r>
              <a:rPr lang="it-IT" b="1" dirty="0" smtClean="0">
                <a:solidFill>
                  <a:schemeClr val="accent2"/>
                </a:solidFill>
              </a:rPr>
              <a:t>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desann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vin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087 - </a:t>
            </a:r>
            <a:r>
              <a:rPr lang="it-IT" b="1" dirty="0">
                <a:solidFill>
                  <a:schemeClr val="accent2"/>
                </a:solidFill>
              </a:rPr>
              <a:t>Tanpri desann, o Lespri Sen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devwale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zidòl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Sen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jalou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Boule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frivòl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087 - </a:t>
            </a:r>
            <a:r>
              <a:rPr lang="it-IT" b="1" dirty="0">
                <a:solidFill>
                  <a:schemeClr val="accent2"/>
                </a:solidFill>
              </a:rPr>
              <a:t>Tanpri desann, o Lespri Sen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4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krentif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087 - </a:t>
            </a:r>
            <a:r>
              <a:rPr lang="it-IT" b="1" dirty="0">
                <a:solidFill>
                  <a:schemeClr val="accent2"/>
                </a:solidFill>
              </a:rPr>
              <a:t>Tanpri desann, o Lespri Sen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7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batay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detrès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goumen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richès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087 - </a:t>
            </a:r>
            <a:r>
              <a:rPr lang="it-IT" b="1" dirty="0">
                <a:solidFill>
                  <a:schemeClr val="accent2"/>
                </a:solidFill>
              </a:rPr>
              <a:t>Tanpri desann, o Lespri Sen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97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 pou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087 - </a:t>
            </a:r>
            <a:r>
              <a:rPr lang="it-IT" b="1" dirty="0">
                <a:solidFill>
                  <a:schemeClr val="accent2"/>
                </a:solidFill>
              </a:rPr>
              <a:t>Tanpri desann, o Lespri Sen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9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6.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premye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Pannkòt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 Ou,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Chanmòt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087 - </a:t>
            </a:r>
            <a:r>
              <a:rPr lang="it-IT" b="1" dirty="0">
                <a:solidFill>
                  <a:schemeClr val="accent2"/>
                </a:solidFill>
              </a:rPr>
              <a:t>Tanpri desann, o Lespri Sen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15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296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476</cp:revision>
  <dcterms:created xsi:type="dcterms:W3CDTF">2009-05-04T14:08:13Z</dcterms:created>
  <dcterms:modified xsi:type="dcterms:W3CDTF">2018-12-04T01:42:28Z</dcterms:modified>
</cp:coreProperties>
</file>