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5" r:id="rId3"/>
    <p:sldId id="306" r:id="rId4"/>
    <p:sldId id="307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Men twonpèt la ap sonnen</a:t>
            </a:r>
          </a:p>
          <a:p>
            <a:r>
              <a:rPr lang="it-IT" sz="4400" i="1" dirty="0">
                <a:solidFill>
                  <a:srgbClr val="F7E7EF"/>
                </a:solidFill>
              </a:rPr>
              <a:t>Matye 25.6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N°086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La trompette a retenti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Mzl</a:t>
            </a:r>
            <a:r>
              <a:rPr lang="fr-FR" sz="1200" dirty="0">
                <a:solidFill>
                  <a:srgbClr val="B2B2B2"/>
                </a:solidFill>
              </a:rPr>
              <a:t>. Amélie Humbert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Consécration &amp; Louanges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086 - </a:t>
            </a:r>
            <a:r>
              <a:rPr lang="fr-FR" b="1" dirty="0">
                <a:solidFill>
                  <a:schemeClr val="accent2"/>
                </a:solidFill>
              </a:rPr>
              <a:t>Men </a:t>
            </a:r>
            <a:r>
              <a:rPr lang="fr-FR" b="1" dirty="0" err="1">
                <a:solidFill>
                  <a:schemeClr val="accent2"/>
                </a:solidFill>
              </a:rPr>
              <a:t>twonpèt</a:t>
            </a:r>
            <a:r>
              <a:rPr lang="fr-FR" b="1" dirty="0">
                <a:solidFill>
                  <a:schemeClr val="accent2"/>
                </a:solidFill>
              </a:rPr>
              <a:t> la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sonnen</a:t>
            </a:r>
            <a:endParaRPr lang="it-IT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twonpèt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 smtClean="0">
                <a:solidFill>
                  <a:srgbClr val="FFFF00"/>
                </a:solidFill>
                <a:latin typeface="+mj-lt"/>
              </a:rPr>
              <a:t>Koute</a:t>
            </a:r>
            <a:r>
              <a:rPr lang="fr-FR" sz="40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FFF00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FFF00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FFF00"/>
                </a:solidFill>
                <a:latin typeface="+mj-lt"/>
              </a:rPr>
              <a:t>koute</a:t>
            </a:r>
            <a:r>
              <a:rPr lang="fr-FR" sz="4000" dirty="0">
                <a:solidFill>
                  <a:srgbClr val="FFFF00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FFF00"/>
                </a:solidFill>
                <a:latin typeface="+mj-lt"/>
              </a:rPr>
              <a:t>byen</a:t>
            </a:r>
            <a:endParaRPr lang="fr-FR" sz="4000" dirty="0">
              <a:solidFill>
                <a:srgbClr val="FFFF00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dòmi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 smtClean="0">
                <a:solidFill>
                  <a:srgbClr val="FFFF00"/>
                </a:solidFill>
                <a:latin typeface="+mj-lt"/>
              </a:rPr>
              <a:t>Koute</a:t>
            </a:r>
            <a:r>
              <a:rPr lang="fr-FR" sz="40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FFF00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FFF00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FFF00"/>
                </a:solidFill>
                <a:latin typeface="+mj-lt"/>
              </a:rPr>
              <a:t>koute</a:t>
            </a:r>
            <a:r>
              <a:rPr lang="fr-FR" sz="4000" dirty="0">
                <a:solidFill>
                  <a:srgbClr val="FFFF00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FFF00"/>
                </a:solidFill>
                <a:latin typeface="+mj-lt"/>
              </a:rPr>
              <a:t>byen</a:t>
            </a:r>
            <a:endParaRPr lang="fr-FR" sz="4000" dirty="0">
              <a:solidFill>
                <a:srgbClr val="FFFF00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Reveye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Men </a:t>
            </a:r>
            <a:r>
              <a:rPr lang="fr-FR" b="1" dirty="0" err="1">
                <a:solidFill>
                  <a:schemeClr val="accent2"/>
                </a:solidFill>
              </a:rPr>
              <a:t>twonpèt</a:t>
            </a:r>
            <a:r>
              <a:rPr lang="fr-FR" b="1" dirty="0">
                <a:solidFill>
                  <a:schemeClr val="accent2"/>
                </a:solidFill>
              </a:rPr>
              <a:t> la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sonnen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klewon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 err="1" smtClean="0">
                <a:solidFill>
                  <a:srgbClr val="FFFF00"/>
                </a:solidFill>
                <a:latin typeface="+mj-lt"/>
              </a:rPr>
              <a:t>Koute</a:t>
            </a:r>
            <a:r>
              <a:rPr lang="fr-FR" sz="40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FFF00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FFF00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FFF00"/>
                </a:solidFill>
                <a:latin typeface="+mj-lt"/>
              </a:rPr>
              <a:t>koute</a:t>
            </a:r>
            <a:r>
              <a:rPr lang="fr-FR" sz="4000" dirty="0">
                <a:solidFill>
                  <a:srgbClr val="FFFF00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FFF00"/>
                </a:solidFill>
                <a:latin typeface="+mj-lt"/>
              </a:rPr>
              <a:t>byen</a:t>
            </a:r>
            <a:endParaRPr lang="fr-FR" sz="4000" dirty="0">
              <a:solidFill>
                <a:srgbClr val="FFFF00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Madanm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son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 smtClean="0">
                <a:solidFill>
                  <a:srgbClr val="FFFF00"/>
                </a:solidFill>
                <a:latin typeface="+mj-lt"/>
              </a:rPr>
              <a:t>Koute</a:t>
            </a:r>
            <a:r>
              <a:rPr lang="fr-FR" sz="40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FFF00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FFF00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FFF00"/>
                </a:solidFill>
                <a:latin typeface="+mj-lt"/>
              </a:rPr>
              <a:t>koute</a:t>
            </a:r>
            <a:r>
              <a:rPr lang="fr-FR" sz="4000" dirty="0">
                <a:solidFill>
                  <a:srgbClr val="FFFF00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FFF00"/>
                </a:solidFill>
                <a:latin typeface="+mj-lt"/>
              </a:rPr>
              <a:t>byen</a:t>
            </a:r>
            <a:endParaRPr lang="fr-FR" sz="4000" dirty="0">
              <a:solidFill>
                <a:srgbClr val="FFFF00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tanzantan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Men </a:t>
            </a:r>
            <a:r>
              <a:rPr lang="fr-FR" b="1" dirty="0" err="1">
                <a:solidFill>
                  <a:schemeClr val="accent2"/>
                </a:solidFill>
              </a:rPr>
              <a:t>twonpèt</a:t>
            </a:r>
            <a:r>
              <a:rPr lang="fr-FR" b="1" dirty="0">
                <a:solidFill>
                  <a:schemeClr val="accent2"/>
                </a:solidFill>
              </a:rPr>
              <a:t> la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sonnen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59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twonpèt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 smtClean="0">
                <a:solidFill>
                  <a:srgbClr val="FFFF00"/>
                </a:solidFill>
                <a:latin typeface="+mj-lt"/>
              </a:rPr>
              <a:t>Koute</a:t>
            </a:r>
            <a:r>
              <a:rPr lang="fr-FR" sz="40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FFF00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FFF00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FFF00"/>
                </a:solidFill>
                <a:latin typeface="+mj-lt"/>
              </a:rPr>
              <a:t>koute</a:t>
            </a:r>
            <a:r>
              <a:rPr lang="fr-FR" sz="4000" dirty="0">
                <a:solidFill>
                  <a:srgbClr val="FFFF00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FFF00"/>
                </a:solidFill>
                <a:latin typeface="+mj-lt"/>
              </a:rPr>
              <a:t>byen</a:t>
            </a:r>
            <a:endParaRPr lang="fr-FR" sz="4000" dirty="0">
              <a:solidFill>
                <a:srgbClr val="FFFF00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minui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mari a la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Wi, se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 smtClean="0">
                <a:solidFill>
                  <a:srgbClr val="FFFF00"/>
                </a:solidFill>
                <a:latin typeface="+mj-lt"/>
              </a:rPr>
              <a:t>Koute</a:t>
            </a:r>
            <a:r>
              <a:rPr lang="fr-FR" sz="40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FFF00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FFF00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FFF00"/>
                </a:solidFill>
                <a:latin typeface="+mj-lt"/>
              </a:rPr>
              <a:t>koute</a:t>
            </a:r>
            <a:r>
              <a:rPr lang="fr-FR" sz="4000" dirty="0">
                <a:solidFill>
                  <a:srgbClr val="FFFF00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FFF00"/>
                </a:solidFill>
                <a:latin typeface="+mj-lt"/>
              </a:rPr>
              <a:t>byen</a:t>
            </a:r>
            <a:endParaRPr lang="fr-FR" sz="4000" dirty="0">
              <a:solidFill>
                <a:srgbClr val="FFFF00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mari a la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Men </a:t>
            </a:r>
            <a:r>
              <a:rPr lang="fr-FR" b="1" dirty="0" err="1">
                <a:solidFill>
                  <a:schemeClr val="accent2"/>
                </a:solidFill>
              </a:rPr>
              <a:t>twonpèt</a:t>
            </a:r>
            <a:r>
              <a:rPr lang="fr-FR" b="1" dirty="0">
                <a:solidFill>
                  <a:schemeClr val="accent2"/>
                </a:solidFill>
              </a:rPr>
              <a:t> la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sonnen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2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198</Words>
  <Application>Microsoft Office PowerPoint</Application>
  <PresentationFormat>On-screen Show (4:3)</PresentationFormat>
  <Paragraphs>41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479</cp:revision>
  <dcterms:created xsi:type="dcterms:W3CDTF">2009-05-04T14:08:13Z</dcterms:created>
  <dcterms:modified xsi:type="dcterms:W3CDTF">2018-12-06T00:26:45Z</dcterms:modified>
</cp:coreProperties>
</file>