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Pot tout </a:t>
            </a:r>
            <a:r>
              <a:rPr lang="fr-FR" sz="4400" b="1" dirty="0" err="1">
                <a:solidFill>
                  <a:srgbClr val="F7E7EF"/>
                </a:solidFill>
              </a:rPr>
              <a:t>kouwòn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vini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Revelasyon</a:t>
            </a:r>
            <a:r>
              <a:rPr lang="fr-FR" sz="4400" i="1" dirty="0">
                <a:solidFill>
                  <a:srgbClr val="F7E7EF"/>
                </a:solidFill>
              </a:rPr>
              <a:t> 11.17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N°085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Crown him with many crowns 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>
                <a:solidFill>
                  <a:srgbClr val="B2B2B2"/>
                </a:solidFill>
              </a:rPr>
              <a:t>: </a:t>
            </a:r>
            <a:r>
              <a:rPr lang="en-US" sz="1200" smtClean="0">
                <a:solidFill>
                  <a:srgbClr val="B2B2B2"/>
                </a:solidFill>
              </a:rPr>
              <a:t>Lespri</a:t>
            </a:r>
            <a:r>
              <a:rPr lang="en-US" sz="1200" dirty="0" smtClean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ak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Lavi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smtClean="0">
                <a:solidFill>
                  <a:srgbClr val="B2B2B2"/>
                </a:solidFill>
              </a:rPr>
              <a:t>– </a:t>
            </a:r>
            <a:r>
              <a:rPr lang="en-US" sz="1200" dirty="0">
                <a:solidFill>
                  <a:srgbClr val="B2B2B2"/>
                </a:solidFill>
              </a:rPr>
              <a:t>dap. Matthew Bridges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George Job </a:t>
            </a:r>
            <a:r>
              <a:rPr lang="en-US" sz="1200" dirty="0" err="1">
                <a:solidFill>
                  <a:srgbClr val="B2B2B2"/>
                </a:solidFill>
              </a:rPr>
              <a:t>Elvey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085 - Pot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pou Li.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Li pisan,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085 - Pot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Li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mitan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085 - Pot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Pot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L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k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Temwanye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mistè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rekonèt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085 - Pot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Majeste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Wa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Ou pisan,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085 - Pot tout </a:t>
            </a:r>
            <a:r>
              <a:rPr lang="en-US" b="1" dirty="0" err="1">
                <a:solidFill>
                  <a:schemeClr val="accent2"/>
                </a:solidFill>
              </a:rPr>
              <a:t>kouwòn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vini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262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470</cp:revision>
  <dcterms:created xsi:type="dcterms:W3CDTF">2009-05-04T14:08:13Z</dcterms:created>
  <dcterms:modified xsi:type="dcterms:W3CDTF">2018-12-05T23:39:00Z</dcterms:modified>
</cp:coreProperties>
</file>