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Prepare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lanp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kretyen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25.11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Tenons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nos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lampes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prêtes</a:t>
            </a:r>
            <a:endParaRPr lang="en-US" sz="12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Léon Paul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Psalmodie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Morave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0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vin antre,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».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084 - Prepare </a:t>
            </a:r>
            <a:r>
              <a:rPr lang="en-US" b="1" dirty="0" err="1">
                <a:solidFill>
                  <a:schemeClr val="accent2"/>
                </a:solidFill>
              </a:rPr>
              <a:t>lanp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292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472</cp:revision>
  <dcterms:created xsi:type="dcterms:W3CDTF">2009-05-04T14:08:13Z</dcterms:created>
  <dcterms:modified xsi:type="dcterms:W3CDTF">2018-12-04T01:59:57Z</dcterms:modified>
</cp:coreProperties>
</file>